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 id="2147483696" r:id="rId2"/>
    <p:sldMasterId id="2147483705" r:id="rId3"/>
    <p:sldMasterId id="2147483716" r:id="rId4"/>
    <p:sldMasterId id="2147483726" r:id="rId5"/>
    <p:sldMasterId id="2147483739" r:id="rId6"/>
    <p:sldMasterId id="2147483752" r:id="rId7"/>
    <p:sldMasterId id="2147483766" r:id="rId8"/>
    <p:sldMasterId id="2147483779" r:id="rId9"/>
    <p:sldMasterId id="2147483793" r:id="rId10"/>
    <p:sldMasterId id="2147483805" r:id="rId11"/>
    <p:sldMasterId id="2147483813" r:id="rId12"/>
  </p:sldMasterIdLst>
  <p:notesMasterIdLst>
    <p:notesMasterId r:id="rId99"/>
  </p:notesMasterIdLst>
  <p:handoutMasterIdLst>
    <p:handoutMasterId r:id="rId100"/>
  </p:handoutMasterIdLst>
  <p:sldIdLst>
    <p:sldId id="602" r:id="rId13"/>
    <p:sldId id="685" r:id="rId14"/>
    <p:sldId id="686" r:id="rId15"/>
    <p:sldId id="599" r:id="rId16"/>
    <p:sldId id="689" r:id="rId17"/>
    <p:sldId id="620" r:id="rId18"/>
    <p:sldId id="677" r:id="rId19"/>
    <p:sldId id="676" r:id="rId20"/>
    <p:sldId id="683" r:id="rId21"/>
    <p:sldId id="678" r:id="rId22"/>
    <p:sldId id="607" r:id="rId23"/>
    <p:sldId id="680" r:id="rId24"/>
    <p:sldId id="684" r:id="rId25"/>
    <p:sldId id="681" r:id="rId26"/>
    <p:sldId id="690" r:id="rId27"/>
    <p:sldId id="691" r:id="rId28"/>
    <p:sldId id="692" r:id="rId29"/>
    <p:sldId id="693" r:id="rId30"/>
    <p:sldId id="694" r:id="rId31"/>
    <p:sldId id="695" r:id="rId32"/>
    <p:sldId id="696" r:id="rId33"/>
    <p:sldId id="697" r:id="rId34"/>
    <p:sldId id="698" r:id="rId35"/>
    <p:sldId id="699" r:id="rId36"/>
    <p:sldId id="700" r:id="rId37"/>
    <p:sldId id="701" r:id="rId38"/>
    <p:sldId id="702" r:id="rId39"/>
    <p:sldId id="703" r:id="rId40"/>
    <p:sldId id="705" r:id="rId41"/>
    <p:sldId id="706" r:id="rId42"/>
    <p:sldId id="707" r:id="rId43"/>
    <p:sldId id="708" r:id="rId44"/>
    <p:sldId id="733" r:id="rId45"/>
    <p:sldId id="709" r:id="rId46"/>
    <p:sldId id="710" r:id="rId47"/>
    <p:sldId id="711" r:id="rId48"/>
    <p:sldId id="712" r:id="rId49"/>
    <p:sldId id="713" r:id="rId50"/>
    <p:sldId id="714" r:id="rId51"/>
    <p:sldId id="715" r:id="rId52"/>
    <p:sldId id="716" r:id="rId53"/>
    <p:sldId id="717" r:id="rId54"/>
    <p:sldId id="718" r:id="rId55"/>
    <p:sldId id="719" r:id="rId56"/>
    <p:sldId id="720" r:id="rId57"/>
    <p:sldId id="721" r:id="rId58"/>
    <p:sldId id="722" r:id="rId59"/>
    <p:sldId id="723" r:id="rId60"/>
    <p:sldId id="724" r:id="rId61"/>
    <p:sldId id="725" r:id="rId62"/>
    <p:sldId id="726" r:id="rId63"/>
    <p:sldId id="727" r:id="rId64"/>
    <p:sldId id="728" r:id="rId65"/>
    <p:sldId id="729" r:id="rId66"/>
    <p:sldId id="730" r:id="rId67"/>
    <p:sldId id="731" r:id="rId68"/>
    <p:sldId id="734" r:id="rId69"/>
    <p:sldId id="735" r:id="rId70"/>
    <p:sldId id="736" r:id="rId71"/>
    <p:sldId id="737" r:id="rId72"/>
    <p:sldId id="738" r:id="rId73"/>
    <p:sldId id="739" r:id="rId74"/>
    <p:sldId id="740" r:id="rId75"/>
    <p:sldId id="741" r:id="rId76"/>
    <p:sldId id="742" r:id="rId77"/>
    <p:sldId id="743" r:id="rId78"/>
    <p:sldId id="744" r:id="rId79"/>
    <p:sldId id="745" r:id="rId80"/>
    <p:sldId id="746" r:id="rId81"/>
    <p:sldId id="747" r:id="rId82"/>
    <p:sldId id="748" r:id="rId83"/>
    <p:sldId id="749" r:id="rId84"/>
    <p:sldId id="750" r:id="rId85"/>
    <p:sldId id="751" r:id="rId86"/>
    <p:sldId id="752" r:id="rId87"/>
    <p:sldId id="753" r:id="rId88"/>
    <p:sldId id="754" r:id="rId89"/>
    <p:sldId id="755" r:id="rId90"/>
    <p:sldId id="756" r:id="rId91"/>
    <p:sldId id="757" r:id="rId92"/>
    <p:sldId id="758" r:id="rId93"/>
    <p:sldId id="759" r:id="rId94"/>
    <p:sldId id="760" r:id="rId95"/>
    <p:sldId id="761" r:id="rId96"/>
    <p:sldId id="762" r:id="rId97"/>
    <p:sldId id="763" r:id="rId98"/>
  </p:sldIdLst>
  <p:sldSz cx="9144000" cy="6858000" type="screen4x3"/>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70"/>
    <a:srgbClr val="009DCC"/>
    <a:srgbClr val="FFCC00"/>
    <a:srgbClr val="A17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5" autoAdjust="0"/>
    <p:restoredTop sz="89419" autoAdjust="0"/>
  </p:normalViewPr>
  <p:slideViewPr>
    <p:cSldViewPr>
      <p:cViewPr varScale="1">
        <p:scale>
          <a:sx n="77" d="100"/>
          <a:sy n="77" d="100"/>
        </p:scale>
        <p:origin x="1627" y="6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oscar\forvaltning\Arbetsmarknadsenheten\2.%20ST&#214;D%20OCH%20ADMINISTRATION\Information%20o%20presentation%20om%20AME\PP-redovisningar\5.%20Presentationen%202019\statistik%20till%20frukostm&#246;te%2025%20apri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oscar\forvaltning\Arbetsmarknadsenheten\2.%20ST&#214;D%20OCH%20ADMINISTRATION\Information%20o%20presentation%20om%20AME\PP-redovisningar\5.%20Presentationen%202019\statistik%20till%20frukostm&#246;te%2025%20apri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oscar\forvaltning\Arbetsmarknadsenheten\2.%20ST&#214;D%20OCH%20ADMINISTRATION\Information%20o%20presentation%20om%20AME\PP-redovisningar\5.%20Presentationen%202019\statistik%20till%20frukostm&#246;te%2025%20apri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oscar\forvaltning\Arbetsmarknadsenheten\2.%20ST&#214;D%20OCH%20ADMINISTRATION\Information%20o%20presentation%20om%20AME\PP-redovisningar\5.%20Presentationen%202019\statistik%20till%20frukostm&#246;te%2025%20apri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oscar\forvaltning\Arbetsmarknadsenheten\2.%20ST&#214;D%20OCH%20ADMINISTRATION\Statistik%20underlag\Accorda\2017\sammanst&#228;lling%20exel%20201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oscar\forvaltning\Arbetsmarknadsenheten\2.%20ST&#214;D%20OCH%20ADMINISTRATION\Statistik%20underlag\Accorda\2017\sammanst&#228;lling%20exel%202017.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oscar\forvaltning\Arbetsmarknadsenheten\2.%20ST&#214;D%20OCH%20ADMINISTRATION\Statistik%20underlag\Accorda\2017\sammanst&#228;lling%20exel%202017.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sv-SE" dirty="0"/>
              <a:t>Antal</a:t>
            </a:r>
            <a:r>
              <a:rPr lang="sv-SE" baseline="0" dirty="0"/>
              <a:t> årsanställda 2018</a:t>
            </a:r>
            <a:endParaRPr lang="sv-SE" dirty="0"/>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sv-SE"/>
        </a:p>
      </c:txPr>
    </c:title>
    <c:autoTitleDeleted val="0"/>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Blad1!$A$22:$A$28</c:f>
              <c:strCache>
                <c:ptCount val="7"/>
                <c:pt idx="0">
                  <c:v>Värnamo </c:v>
                </c:pt>
                <c:pt idx="1">
                  <c:v>Vaggeryd</c:v>
                </c:pt>
                <c:pt idx="2">
                  <c:v>Gislaved </c:v>
                </c:pt>
                <c:pt idx="3">
                  <c:v>Gnosjö</c:v>
                </c:pt>
                <c:pt idx="4">
                  <c:v>Jönköping</c:v>
                </c:pt>
                <c:pt idx="5">
                  <c:v>Habo </c:v>
                </c:pt>
                <c:pt idx="6">
                  <c:v>Mullsjö</c:v>
                </c:pt>
              </c:strCache>
            </c:strRef>
          </c:cat>
          <c:val>
            <c:numRef>
              <c:f>Blad1!$B$22:$B$28</c:f>
              <c:numCache>
                <c:formatCode>General</c:formatCode>
                <c:ptCount val="7"/>
                <c:pt idx="0">
                  <c:v>83</c:v>
                </c:pt>
                <c:pt idx="1">
                  <c:v>33</c:v>
                </c:pt>
                <c:pt idx="2">
                  <c:v>65</c:v>
                </c:pt>
                <c:pt idx="3">
                  <c:v>23</c:v>
                </c:pt>
                <c:pt idx="4">
                  <c:v>398</c:v>
                </c:pt>
                <c:pt idx="5">
                  <c:v>17</c:v>
                </c:pt>
                <c:pt idx="6">
                  <c:v>14</c:v>
                </c:pt>
              </c:numCache>
            </c:numRef>
          </c:val>
          <c:extLst>
            <c:ext xmlns:c16="http://schemas.microsoft.com/office/drawing/2014/chart" uri="{C3380CC4-5D6E-409C-BE32-E72D297353CC}">
              <c16:uniqueId val="{00000000-9803-4972-878A-B65FB273E40B}"/>
            </c:ext>
          </c:extLst>
        </c:ser>
        <c:dLbls>
          <c:showLegendKey val="0"/>
          <c:showVal val="1"/>
          <c:showCatName val="0"/>
          <c:showSerName val="0"/>
          <c:showPercent val="0"/>
          <c:showBubbleSize val="0"/>
        </c:dLbls>
        <c:gapWidth val="150"/>
        <c:overlap val="-25"/>
        <c:axId val="428557800"/>
        <c:axId val="428560752"/>
      </c:barChart>
      <c:catAx>
        <c:axId val="42855780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28560752"/>
        <c:crosses val="autoZero"/>
        <c:auto val="1"/>
        <c:lblAlgn val="ctr"/>
        <c:lblOffset val="100"/>
        <c:noMultiLvlLbl val="0"/>
      </c:catAx>
      <c:valAx>
        <c:axId val="428560752"/>
        <c:scaling>
          <c:orientation val="minMax"/>
        </c:scaling>
        <c:delete val="1"/>
        <c:axPos val="l"/>
        <c:numFmt formatCode="General" sourceLinked="1"/>
        <c:majorTickMark val="none"/>
        <c:minorTickMark val="none"/>
        <c:tickLblPos val="nextTo"/>
        <c:crossAx val="428557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28087249963317"/>
          <c:y val="8.3319765054937434E-2"/>
          <c:w val="0.70042099085440412"/>
          <c:h val="0.69154431154840168"/>
        </c:manualLayout>
      </c:layout>
      <c:barChart>
        <c:barDir val="col"/>
        <c:grouping val="stacked"/>
        <c:varyColors val="0"/>
        <c:ser>
          <c:idx val="0"/>
          <c:order val="0"/>
          <c:tx>
            <c:strRef>
              <c:f>Blad1!$B$34</c:f>
              <c:strCache>
                <c:ptCount val="1"/>
                <c:pt idx="0">
                  <c:v>Arbetsförmedlingen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Blad1!$A$35:$A$41</c:f>
              <c:strCache>
                <c:ptCount val="7"/>
                <c:pt idx="0">
                  <c:v>Värnamo </c:v>
                </c:pt>
                <c:pt idx="1">
                  <c:v>Vaggeryd</c:v>
                </c:pt>
                <c:pt idx="2">
                  <c:v>Gislaved </c:v>
                </c:pt>
                <c:pt idx="3">
                  <c:v>Gnosjö</c:v>
                </c:pt>
                <c:pt idx="4">
                  <c:v>Jönköping</c:v>
                </c:pt>
                <c:pt idx="5">
                  <c:v>Habo </c:v>
                </c:pt>
                <c:pt idx="6">
                  <c:v>Mullsjö</c:v>
                </c:pt>
              </c:strCache>
            </c:strRef>
          </c:cat>
          <c:val>
            <c:numRef>
              <c:f>Blad1!$B$35:$B$41</c:f>
              <c:numCache>
                <c:formatCode>General</c:formatCode>
                <c:ptCount val="7"/>
                <c:pt idx="0">
                  <c:v>66</c:v>
                </c:pt>
                <c:pt idx="1">
                  <c:v>68</c:v>
                </c:pt>
                <c:pt idx="2">
                  <c:v>82</c:v>
                </c:pt>
                <c:pt idx="3">
                  <c:v>87</c:v>
                </c:pt>
                <c:pt idx="4">
                  <c:v>33</c:v>
                </c:pt>
                <c:pt idx="5">
                  <c:v>94</c:v>
                </c:pt>
                <c:pt idx="6">
                  <c:v>0</c:v>
                </c:pt>
              </c:numCache>
            </c:numRef>
          </c:val>
          <c:extLst>
            <c:ext xmlns:c16="http://schemas.microsoft.com/office/drawing/2014/chart" uri="{C3380CC4-5D6E-409C-BE32-E72D297353CC}">
              <c16:uniqueId val="{00000000-F571-4286-9766-3686F4C79231}"/>
            </c:ext>
          </c:extLst>
        </c:ser>
        <c:ser>
          <c:idx val="1"/>
          <c:order val="1"/>
          <c:tx>
            <c:strRef>
              <c:f>Blad1!$C$34</c:f>
              <c:strCache>
                <c:ptCount val="1"/>
                <c:pt idx="0">
                  <c:v>Socialtjänst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Blad1!$A$35:$A$41</c:f>
              <c:strCache>
                <c:ptCount val="7"/>
                <c:pt idx="0">
                  <c:v>Värnamo </c:v>
                </c:pt>
                <c:pt idx="1">
                  <c:v>Vaggeryd</c:v>
                </c:pt>
                <c:pt idx="2">
                  <c:v>Gislaved </c:v>
                </c:pt>
                <c:pt idx="3">
                  <c:v>Gnosjö</c:v>
                </c:pt>
                <c:pt idx="4">
                  <c:v>Jönköping</c:v>
                </c:pt>
                <c:pt idx="5">
                  <c:v>Habo </c:v>
                </c:pt>
                <c:pt idx="6">
                  <c:v>Mullsjö</c:v>
                </c:pt>
              </c:strCache>
            </c:strRef>
          </c:cat>
          <c:val>
            <c:numRef>
              <c:f>Blad1!$C$35:$C$41</c:f>
              <c:numCache>
                <c:formatCode>General</c:formatCode>
                <c:ptCount val="7"/>
                <c:pt idx="0">
                  <c:v>18</c:v>
                </c:pt>
                <c:pt idx="1">
                  <c:v>7</c:v>
                </c:pt>
                <c:pt idx="2">
                  <c:v>15</c:v>
                </c:pt>
                <c:pt idx="3">
                  <c:v>12</c:v>
                </c:pt>
                <c:pt idx="4">
                  <c:v>52</c:v>
                </c:pt>
                <c:pt idx="5">
                  <c:v>6</c:v>
                </c:pt>
                <c:pt idx="6">
                  <c:v>100</c:v>
                </c:pt>
              </c:numCache>
            </c:numRef>
          </c:val>
          <c:extLst>
            <c:ext xmlns:c16="http://schemas.microsoft.com/office/drawing/2014/chart" uri="{C3380CC4-5D6E-409C-BE32-E72D297353CC}">
              <c16:uniqueId val="{00000001-F571-4286-9766-3686F4C79231}"/>
            </c:ext>
          </c:extLst>
        </c:ser>
        <c:ser>
          <c:idx val="2"/>
          <c:order val="2"/>
          <c:tx>
            <c:strRef>
              <c:f>Blad1!$D$34</c:f>
              <c:strCache>
                <c:ptCount val="1"/>
                <c:pt idx="0">
                  <c:v>Försäkringskassa</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Blad1!$A$35:$A$41</c:f>
              <c:strCache>
                <c:ptCount val="7"/>
                <c:pt idx="0">
                  <c:v>Värnamo </c:v>
                </c:pt>
                <c:pt idx="1">
                  <c:v>Vaggeryd</c:v>
                </c:pt>
                <c:pt idx="2">
                  <c:v>Gislaved </c:v>
                </c:pt>
                <c:pt idx="3">
                  <c:v>Gnosjö</c:v>
                </c:pt>
                <c:pt idx="4">
                  <c:v>Jönköping</c:v>
                </c:pt>
                <c:pt idx="5">
                  <c:v>Habo </c:v>
                </c:pt>
                <c:pt idx="6">
                  <c:v>Mullsjö</c:v>
                </c:pt>
              </c:strCache>
            </c:strRef>
          </c:cat>
          <c:val>
            <c:numRef>
              <c:f>Blad1!$D$35:$D$41</c:f>
              <c:numCache>
                <c:formatCode>General</c:formatCode>
                <c:ptCount val="7"/>
                <c:pt idx="0">
                  <c:v>0</c:v>
                </c:pt>
                <c:pt idx="1">
                  <c:v>2</c:v>
                </c:pt>
                <c:pt idx="2">
                  <c:v>1</c:v>
                </c:pt>
                <c:pt idx="3">
                  <c:v>1</c:v>
                </c:pt>
                <c:pt idx="4">
                  <c:v>2</c:v>
                </c:pt>
                <c:pt idx="5">
                  <c:v>0</c:v>
                </c:pt>
                <c:pt idx="6">
                  <c:v>0</c:v>
                </c:pt>
              </c:numCache>
            </c:numRef>
          </c:val>
          <c:extLst>
            <c:ext xmlns:c16="http://schemas.microsoft.com/office/drawing/2014/chart" uri="{C3380CC4-5D6E-409C-BE32-E72D297353CC}">
              <c16:uniqueId val="{00000002-F571-4286-9766-3686F4C79231}"/>
            </c:ext>
          </c:extLst>
        </c:ser>
        <c:ser>
          <c:idx val="3"/>
          <c:order val="3"/>
          <c:tx>
            <c:strRef>
              <c:f>Blad1!$E$34</c:f>
              <c:strCache>
                <c:ptCount val="1"/>
                <c:pt idx="0">
                  <c:v>Individen själv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Blad1!$A$35:$A$41</c:f>
              <c:strCache>
                <c:ptCount val="7"/>
                <c:pt idx="0">
                  <c:v>Värnamo </c:v>
                </c:pt>
                <c:pt idx="1">
                  <c:v>Vaggeryd</c:v>
                </c:pt>
                <c:pt idx="2">
                  <c:v>Gislaved </c:v>
                </c:pt>
                <c:pt idx="3">
                  <c:v>Gnosjö</c:v>
                </c:pt>
                <c:pt idx="4">
                  <c:v>Jönköping</c:v>
                </c:pt>
                <c:pt idx="5">
                  <c:v>Habo </c:v>
                </c:pt>
                <c:pt idx="6">
                  <c:v>Mullsjö</c:v>
                </c:pt>
              </c:strCache>
            </c:strRef>
          </c:cat>
          <c:val>
            <c:numRef>
              <c:f>Blad1!$E$35:$E$41</c:f>
              <c:numCache>
                <c:formatCode>General</c:formatCode>
                <c:ptCount val="7"/>
                <c:pt idx="0">
                  <c:v>0</c:v>
                </c:pt>
                <c:pt idx="1">
                  <c:v>13</c:v>
                </c:pt>
                <c:pt idx="2">
                  <c:v>1</c:v>
                </c:pt>
                <c:pt idx="3">
                  <c:v>0</c:v>
                </c:pt>
                <c:pt idx="4">
                  <c:v>0</c:v>
                </c:pt>
                <c:pt idx="5">
                  <c:v>0</c:v>
                </c:pt>
                <c:pt idx="6">
                  <c:v>0</c:v>
                </c:pt>
              </c:numCache>
            </c:numRef>
          </c:val>
          <c:extLst>
            <c:ext xmlns:c16="http://schemas.microsoft.com/office/drawing/2014/chart" uri="{C3380CC4-5D6E-409C-BE32-E72D297353CC}">
              <c16:uniqueId val="{00000003-F571-4286-9766-3686F4C79231}"/>
            </c:ext>
          </c:extLst>
        </c:ser>
        <c:dLbls>
          <c:showLegendKey val="0"/>
          <c:showVal val="0"/>
          <c:showCatName val="0"/>
          <c:showSerName val="0"/>
          <c:showPercent val="0"/>
          <c:showBubbleSize val="0"/>
        </c:dLbls>
        <c:gapWidth val="150"/>
        <c:overlap val="100"/>
        <c:axId val="441882784"/>
        <c:axId val="441883112"/>
      </c:barChart>
      <c:catAx>
        <c:axId val="4418827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41883112"/>
        <c:crosses val="autoZero"/>
        <c:auto val="1"/>
        <c:lblAlgn val="ctr"/>
        <c:lblOffset val="100"/>
        <c:noMultiLvlLbl val="0"/>
      </c:catAx>
      <c:valAx>
        <c:axId val="441883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418827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sv-SE"/>
              <a:t>Kronor per</a:t>
            </a:r>
            <a:r>
              <a:rPr lang="sv-SE" baseline="0"/>
              <a:t> invånare för kommunala arbetsmarknadsåtgärder  </a:t>
            </a:r>
            <a:endParaRPr lang="sv-SE"/>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Blad1!$B$69</c:f>
              <c:strCache>
                <c:ptCount val="1"/>
                <c:pt idx="0">
                  <c:v>Intäkter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Blad1!$A$70:$A$76</c:f>
              <c:strCache>
                <c:ptCount val="7"/>
                <c:pt idx="0">
                  <c:v>Värnamo </c:v>
                </c:pt>
                <c:pt idx="1">
                  <c:v>Vaggeryd</c:v>
                </c:pt>
                <c:pt idx="2">
                  <c:v>Gislaved </c:v>
                </c:pt>
                <c:pt idx="3">
                  <c:v>Gnosjö</c:v>
                </c:pt>
                <c:pt idx="4">
                  <c:v>Jönköping</c:v>
                </c:pt>
                <c:pt idx="5">
                  <c:v>Habo </c:v>
                </c:pt>
                <c:pt idx="6">
                  <c:v>Mullsjö </c:v>
                </c:pt>
              </c:strCache>
            </c:strRef>
          </c:cat>
          <c:val>
            <c:numRef>
              <c:f>Blad1!$B$70:$B$76</c:f>
              <c:numCache>
                <c:formatCode>General</c:formatCode>
                <c:ptCount val="7"/>
                <c:pt idx="0">
                  <c:v>497</c:v>
                </c:pt>
                <c:pt idx="1">
                  <c:v>527</c:v>
                </c:pt>
                <c:pt idx="2">
                  <c:v>371</c:v>
                </c:pt>
                <c:pt idx="3">
                  <c:v>857</c:v>
                </c:pt>
                <c:pt idx="4">
                  <c:v>317</c:v>
                </c:pt>
                <c:pt idx="5">
                  <c:v>108</c:v>
                </c:pt>
                <c:pt idx="6">
                  <c:v>31</c:v>
                </c:pt>
              </c:numCache>
            </c:numRef>
          </c:val>
          <c:extLst>
            <c:ext xmlns:c16="http://schemas.microsoft.com/office/drawing/2014/chart" uri="{C3380CC4-5D6E-409C-BE32-E72D297353CC}">
              <c16:uniqueId val="{00000000-ECCD-4D86-B57C-730C724DE9B1}"/>
            </c:ext>
          </c:extLst>
        </c:ser>
        <c:ser>
          <c:idx val="1"/>
          <c:order val="1"/>
          <c:tx>
            <c:strRef>
              <c:f>Blad1!$C$69</c:f>
              <c:strCache>
                <c:ptCount val="1"/>
                <c:pt idx="0">
                  <c:v>Nettokostnad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Blad1!$A$70:$A$76</c:f>
              <c:strCache>
                <c:ptCount val="7"/>
                <c:pt idx="0">
                  <c:v>Värnamo </c:v>
                </c:pt>
                <c:pt idx="1">
                  <c:v>Vaggeryd</c:v>
                </c:pt>
                <c:pt idx="2">
                  <c:v>Gislaved </c:v>
                </c:pt>
                <c:pt idx="3">
                  <c:v>Gnosjö</c:v>
                </c:pt>
                <c:pt idx="4">
                  <c:v>Jönköping</c:v>
                </c:pt>
                <c:pt idx="5">
                  <c:v>Habo </c:v>
                </c:pt>
                <c:pt idx="6">
                  <c:v>Mullsjö </c:v>
                </c:pt>
              </c:strCache>
            </c:strRef>
          </c:cat>
          <c:val>
            <c:numRef>
              <c:f>Blad1!$C$70:$C$76</c:f>
              <c:numCache>
                <c:formatCode>General</c:formatCode>
                <c:ptCount val="7"/>
                <c:pt idx="0">
                  <c:v>655</c:v>
                </c:pt>
                <c:pt idx="1">
                  <c:v>556</c:v>
                </c:pt>
                <c:pt idx="2">
                  <c:v>573</c:v>
                </c:pt>
                <c:pt idx="3">
                  <c:v>264</c:v>
                </c:pt>
                <c:pt idx="4">
                  <c:v>578</c:v>
                </c:pt>
                <c:pt idx="5">
                  <c:v>160</c:v>
                </c:pt>
                <c:pt idx="6">
                  <c:v>150</c:v>
                </c:pt>
              </c:numCache>
            </c:numRef>
          </c:val>
          <c:extLst>
            <c:ext xmlns:c16="http://schemas.microsoft.com/office/drawing/2014/chart" uri="{C3380CC4-5D6E-409C-BE32-E72D297353CC}">
              <c16:uniqueId val="{00000001-ECCD-4D86-B57C-730C724DE9B1}"/>
            </c:ext>
          </c:extLst>
        </c:ser>
        <c:ser>
          <c:idx val="2"/>
          <c:order val="2"/>
          <c:tx>
            <c:strRef>
              <c:f>Blad1!$D$69</c:f>
              <c:strCache>
                <c:ptCount val="1"/>
                <c:pt idx="0">
                  <c:v>Kostnad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Blad1!$A$70:$A$76</c:f>
              <c:strCache>
                <c:ptCount val="7"/>
                <c:pt idx="0">
                  <c:v>Värnamo </c:v>
                </c:pt>
                <c:pt idx="1">
                  <c:v>Vaggeryd</c:v>
                </c:pt>
                <c:pt idx="2">
                  <c:v>Gislaved </c:v>
                </c:pt>
                <c:pt idx="3">
                  <c:v>Gnosjö</c:v>
                </c:pt>
                <c:pt idx="4">
                  <c:v>Jönköping</c:v>
                </c:pt>
                <c:pt idx="5">
                  <c:v>Habo </c:v>
                </c:pt>
                <c:pt idx="6">
                  <c:v>Mullsjö </c:v>
                </c:pt>
              </c:strCache>
            </c:strRef>
          </c:cat>
          <c:val>
            <c:numRef>
              <c:f>Blad1!$D$70:$D$76</c:f>
              <c:numCache>
                <c:formatCode>General</c:formatCode>
                <c:ptCount val="7"/>
                <c:pt idx="0">
                  <c:v>1152</c:v>
                </c:pt>
                <c:pt idx="1">
                  <c:v>1083</c:v>
                </c:pt>
                <c:pt idx="2">
                  <c:v>945</c:v>
                </c:pt>
                <c:pt idx="3">
                  <c:v>1121</c:v>
                </c:pt>
                <c:pt idx="4">
                  <c:v>895</c:v>
                </c:pt>
                <c:pt idx="5">
                  <c:v>268</c:v>
                </c:pt>
                <c:pt idx="6">
                  <c:v>181</c:v>
                </c:pt>
              </c:numCache>
            </c:numRef>
          </c:val>
          <c:extLst>
            <c:ext xmlns:c16="http://schemas.microsoft.com/office/drawing/2014/chart" uri="{C3380CC4-5D6E-409C-BE32-E72D297353CC}">
              <c16:uniqueId val="{00000002-ECCD-4D86-B57C-730C724DE9B1}"/>
            </c:ext>
          </c:extLst>
        </c:ser>
        <c:dLbls>
          <c:showLegendKey val="0"/>
          <c:showVal val="0"/>
          <c:showCatName val="0"/>
          <c:showSerName val="0"/>
          <c:showPercent val="0"/>
          <c:showBubbleSize val="0"/>
        </c:dLbls>
        <c:gapWidth val="100"/>
        <c:overlap val="-24"/>
        <c:axId val="581768224"/>
        <c:axId val="581768552"/>
      </c:barChart>
      <c:catAx>
        <c:axId val="5817682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81768552"/>
        <c:crosses val="autoZero"/>
        <c:auto val="1"/>
        <c:lblAlgn val="ctr"/>
        <c:lblOffset val="100"/>
        <c:noMultiLvlLbl val="0"/>
      </c:catAx>
      <c:valAx>
        <c:axId val="581768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817682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5107839780897"/>
          <c:y val="2.3867641031362286E-2"/>
          <c:w val="0.7314892160219103"/>
          <c:h val="0.77344312334308252"/>
        </c:manualLayout>
      </c:layout>
      <c:barChart>
        <c:barDir val="col"/>
        <c:grouping val="clustered"/>
        <c:varyColors val="0"/>
        <c:ser>
          <c:idx val="0"/>
          <c:order val="0"/>
          <c:tx>
            <c:strRef>
              <c:f>Blad1!$B$52</c:f>
              <c:strCache>
                <c:ptCount val="1"/>
                <c:pt idx="0">
                  <c:v>Börjat arbeta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Blad1!$A$53:$A$57</c:f>
              <c:strCache>
                <c:ptCount val="5"/>
                <c:pt idx="0">
                  <c:v>Värnamo </c:v>
                </c:pt>
                <c:pt idx="1">
                  <c:v>Vaggeryd</c:v>
                </c:pt>
                <c:pt idx="2">
                  <c:v>Gislaved </c:v>
                </c:pt>
                <c:pt idx="3">
                  <c:v>Gnosjö</c:v>
                </c:pt>
                <c:pt idx="4">
                  <c:v>Jönköping</c:v>
                </c:pt>
              </c:strCache>
            </c:strRef>
          </c:cat>
          <c:val>
            <c:numRef>
              <c:f>Blad1!$B$53:$B$57</c:f>
              <c:numCache>
                <c:formatCode>General</c:formatCode>
                <c:ptCount val="5"/>
                <c:pt idx="0">
                  <c:v>37</c:v>
                </c:pt>
                <c:pt idx="1">
                  <c:v>54</c:v>
                </c:pt>
                <c:pt idx="2">
                  <c:v>24</c:v>
                </c:pt>
                <c:pt idx="3">
                  <c:v>55</c:v>
                </c:pt>
                <c:pt idx="4">
                  <c:v>25</c:v>
                </c:pt>
              </c:numCache>
            </c:numRef>
          </c:val>
          <c:extLst>
            <c:ext xmlns:c16="http://schemas.microsoft.com/office/drawing/2014/chart" uri="{C3380CC4-5D6E-409C-BE32-E72D297353CC}">
              <c16:uniqueId val="{00000000-D93E-44AE-9DC0-19307E7CE741}"/>
            </c:ext>
          </c:extLst>
        </c:ser>
        <c:ser>
          <c:idx val="1"/>
          <c:order val="1"/>
          <c:tx>
            <c:strRef>
              <c:f>Blad1!$C$52</c:f>
              <c:strCache>
                <c:ptCount val="1"/>
                <c:pt idx="0">
                  <c:v>Börjat arbeta (antal)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Blad1!$A$53:$A$57</c:f>
              <c:strCache>
                <c:ptCount val="5"/>
                <c:pt idx="0">
                  <c:v>Värnamo </c:v>
                </c:pt>
                <c:pt idx="1">
                  <c:v>Vaggeryd</c:v>
                </c:pt>
                <c:pt idx="2">
                  <c:v>Gislaved </c:v>
                </c:pt>
                <c:pt idx="3">
                  <c:v>Gnosjö</c:v>
                </c:pt>
                <c:pt idx="4">
                  <c:v>Jönköping</c:v>
                </c:pt>
              </c:strCache>
            </c:strRef>
          </c:cat>
          <c:val>
            <c:numRef>
              <c:f>Blad1!$C$53:$C$57</c:f>
              <c:numCache>
                <c:formatCode>General</c:formatCode>
                <c:ptCount val="5"/>
                <c:pt idx="0">
                  <c:v>68</c:v>
                </c:pt>
                <c:pt idx="1">
                  <c:v>60</c:v>
                </c:pt>
                <c:pt idx="2">
                  <c:v>41</c:v>
                </c:pt>
                <c:pt idx="3">
                  <c:v>43</c:v>
                </c:pt>
                <c:pt idx="4">
                  <c:v>210</c:v>
                </c:pt>
              </c:numCache>
            </c:numRef>
          </c:val>
          <c:extLst>
            <c:ext xmlns:c16="http://schemas.microsoft.com/office/drawing/2014/chart" uri="{C3380CC4-5D6E-409C-BE32-E72D297353CC}">
              <c16:uniqueId val="{00000001-D93E-44AE-9DC0-19307E7CE741}"/>
            </c:ext>
          </c:extLst>
        </c:ser>
        <c:ser>
          <c:idx val="2"/>
          <c:order val="2"/>
          <c:tx>
            <c:strRef>
              <c:f>Blad1!$D$52</c:f>
              <c:strCache>
                <c:ptCount val="1"/>
                <c:pt idx="0">
                  <c:v>Börjat studera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Blad1!$A$53:$A$57</c:f>
              <c:strCache>
                <c:ptCount val="5"/>
                <c:pt idx="0">
                  <c:v>Värnamo </c:v>
                </c:pt>
                <c:pt idx="1">
                  <c:v>Vaggeryd</c:v>
                </c:pt>
                <c:pt idx="2">
                  <c:v>Gislaved </c:v>
                </c:pt>
                <c:pt idx="3">
                  <c:v>Gnosjö</c:v>
                </c:pt>
                <c:pt idx="4">
                  <c:v>Jönköping</c:v>
                </c:pt>
              </c:strCache>
            </c:strRef>
          </c:cat>
          <c:val>
            <c:numRef>
              <c:f>Blad1!$D$53:$D$57</c:f>
              <c:numCache>
                <c:formatCode>General</c:formatCode>
                <c:ptCount val="5"/>
                <c:pt idx="0">
                  <c:v>5</c:v>
                </c:pt>
                <c:pt idx="1">
                  <c:v>3</c:v>
                </c:pt>
                <c:pt idx="2">
                  <c:v>5</c:v>
                </c:pt>
                <c:pt idx="3">
                  <c:v>3</c:v>
                </c:pt>
                <c:pt idx="4">
                  <c:v>8</c:v>
                </c:pt>
              </c:numCache>
            </c:numRef>
          </c:val>
          <c:extLst>
            <c:ext xmlns:c16="http://schemas.microsoft.com/office/drawing/2014/chart" uri="{C3380CC4-5D6E-409C-BE32-E72D297353CC}">
              <c16:uniqueId val="{00000002-D93E-44AE-9DC0-19307E7CE741}"/>
            </c:ext>
          </c:extLst>
        </c:ser>
        <c:ser>
          <c:idx val="3"/>
          <c:order val="3"/>
          <c:tx>
            <c:strRef>
              <c:f>Blad1!$E$52</c:f>
              <c:strCache>
                <c:ptCount val="1"/>
                <c:pt idx="0">
                  <c:v>Börjat studera (antal)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Blad1!$A$53:$A$57</c:f>
              <c:strCache>
                <c:ptCount val="5"/>
                <c:pt idx="0">
                  <c:v>Värnamo </c:v>
                </c:pt>
                <c:pt idx="1">
                  <c:v>Vaggeryd</c:v>
                </c:pt>
                <c:pt idx="2">
                  <c:v>Gislaved </c:v>
                </c:pt>
                <c:pt idx="3">
                  <c:v>Gnosjö</c:v>
                </c:pt>
                <c:pt idx="4">
                  <c:v>Jönköping</c:v>
                </c:pt>
              </c:strCache>
            </c:strRef>
          </c:cat>
          <c:val>
            <c:numRef>
              <c:f>Blad1!$E$53:$E$57</c:f>
              <c:numCache>
                <c:formatCode>General</c:formatCode>
                <c:ptCount val="5"/>
                <c:pt idx="0">
                  <c:v>10</c:v>
                </c:pt>
                <c:pt idx="1">
                  <c:v>3</c:v>
                </c:pt>
                <c:pt idx="2">
                  <c:v>9</c:v>
                </c:pt>
                <c:pt idx="3">
                  <c:v>2</c:v>
                </c:pt>
                <c:pt idx="4">
                  <c:v>63</c:v>
                </c:pt>
              </c:numCache>
            </c:numRef>
          </c:val>
          <c:extLst>
            <c:ext xmlns:c16="http://schemas.microsoft.com/office/drawing/2014/chart" uri="{C3380CC4-5D6E-409C-BE32-E72D297353CC}">
              <c16:uniqueId val="{00000003-D93E-44AE-9DC0-19307E7CE741}"/>
            </c:ext>
          </c:extLst>
        </c:ser>
        <c:dLbls>
          <c:showLegendKey val="0"/>
          <c:showVal val="0"/>
          <c:showCatName val="0"/>
          <c:showSerName val="0"/>
          <c:showPercent val="0"/>
          <c:showBubbleSize val="0"/>
        </c:dLbls>
        <c:gapWidth val="100"/>
        <c:axId val="435585656"/>
        <c:axId val="435584672"/>
      </c:barChart>
      <c:catAx>
        <c:axId val="4355856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35584672"/>
        <c:crosses val="autoZero"/>
        <c:auto val="1"/>
        <c:lblAlgn val="ctr"/>
        <c:lblOffset val="100"/>
        <c:noMultiLvlLbl val="0"/>
      </c:catAx>
      <c:valAx>
        <c:axId val="435584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355856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sv-SE" dirty="0"/>
              <a:t>Tid</a:t>
            </a:r>
            <a:r>
              <a:rPr lang="sv-SE" baseline="0" dirty="0"/>
              <a:t> i arbetslöshet innan inskrivning Vaggeryd och Riket </a:t>
            </a:r>
            <a:endParaRPr lang="sv-SE" dirty="0"/>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sv-SE"/>
        </a:p>
      </c:txPr>
    </c:title>
    <c:autoTitleDeleted val="0"/>
    <c:plotArea>
      <c:layout/>
      <c:barChart>
        <c:barDir val="bar"/>
        <c:grouping val="clustered"/>
        <c:varyColors val="0"/>
        <c:ser>
          <c:idx val="0"/>
          <c:order val="0"/>
          <c:tx>
            <c:strRef>
              <c:f>'2016 2017 2018 (2)'!$C$75</c:f>
              <c:strCache>
                <c:ptCount val="1"/>
                <c:pt idx="0">
                  <c:v>VGD 2017</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'2016 2017 2018 (2)'!$B$76:$B$78</c:f>
              <c:strCache>
                <c:ptCount val="3"/>
                <c:pt idx="0">
                  <c:v>Mindre än 6 månader </c:v>
                </c:pt>
                <c:pt idx="1">
                  <c:v>6-24 månader </c:v>
                </c:pt>
                <c:pt idx="2">
                  <c:v>Mer än 24 månader </c:v>
                </c:pt>
              </c:strCache>
            </c:strRef>
          </c:cat>
          <c:val>
            <c:numRef>
              <c:f>'2016 2017 2018 (2)'!$C$76:$C$78</c:f>
              <c:numCache>
                <c:formatCode>0</c:formatCode>
                <c:ptCount val="3"/>
                <c:pt idx="0">
                  <c:v>16.3</c:v>
                </c:pt>
                <c:pt idx="1">
                  <c:v>41.5</c:v>
                </c:pt>
                <c:pt idx="2">
                  <c:v>42.2</c:v>
                </c:pt>
              </c:numCache>
            </c:numRef>
          </c:val>
          <c:extLst>
            <c:ext xmlns:c16="http://schemas.microsoft.com/office/drawing/2014/chart" uri="{C3380CC4-5D6E-409C-BE32-E72D297353CC}">
              <c16:uniqueId val="{00000000-5D5F-42A3-895F-F21FA0781E67}"/>
            </c:ext>
          </c:extLst>
        </c:ser>
        <c:ser>
          <c:idx val="1"/>
          <c:order val="1"/>
          <c:tx>
            <c:strRef>
              <c:f>'2016 2017 2018 (2)'!$D$75</c:f>
              <c:strCache>
                <c:ptCount val="1"/>
                <c:pt idx="0">
                  <c:v>Riket 2017</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'2016 2017 2018 (2)'!$B$76:$B$78</c:f>
              <c:strCache>
                <c:ptCount val="3"/>
                <c:pt idx="0">
                  <c:v>Mindre än 6 månader </c:v>
                </c:pt>
                <c:pt idx="1">
                  <c:v>6-24 månader </c:v>
                </c:pt>
                <c:pt idx="2">
                  <c:v>Mer än 24 månader </c:v>
                </c:pt>
              </c:strCache>
            </c:strRef>
          </c:cat>
          <c:val>
            <c:numRef>
              <c:f>'2016 2017 2018 (2)'!$D$76:$D$78</c:f>
              <c:numCache>
                <c:formatCode>General</c:formatCode>
                <c:ptCount val="3"/>
                <c:pt idx="0">
                  <c:v>17</c:v>
                </c:pt>
                <c:pt idx="1">
                  <c:v>35</c:v>
                </c:pt>
                <c:pt idx="2">
                  <c:v>47</c:v>
                </c:pt>
              </c:numCache>
            </c:numRef>
          </c:val>
          <c:extLst>
            <c:ext xmlns:c16="http://schemas.microsoft.com/office/drawing/2014/chart" uri="{C3380CC4-5D6E-409C-BE32-E72D297353CC}">
              <c16:uniqueId val="{00000001-5D5F-42A3-895F-F21FA0781E67}"/>
            </c:ext>
          </c:extLst>
        </c:ser>
        <c:ser>
          <c:idx val="2"/>
          <c:order val="2"/>
          <c:tx>
            <c:strRef>
              <c:f>'2016 2017 2018 (2)'!$E$75</c:f>
              <c:strCache>
                <c:ptCount val="1"/>
                <c:pt idx="0">
                  <c:v>VGD 2018</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'2016 2017 2018 (2)'!$B$76:$B$78</c:f>
              <c:strCache>
                <c:ptCount val="3"/>
                <c:pt idx="0">
                  <c:v>Mindre än 6 månader </c:v>
                </c:pt>
                <c:pt idx="1">
                  <c:v>6-24 månader </c:v>
                </c:pt>
                <c:pt idx="2">
                  <c:v>Mer än 24 månader </c:v>
                </c:pt>
              </c:strCache>
            </c:strRef>
          </c:cat>
          <c:val>
            <c:numRef>
              <c:f>'2016 2017 2018 (2)'!$E$76:$E$78</c:f>
              <c:numCache>
                <c:formatCode>0</c:formatCode>
                <c:ptCount val="3"/>
                <c:pt idx="0">
                  <c:v>14.2</c:v>
                </c:pt>
                <c:pt idx="1">
                  <c:v>45.9</c:v>
                </c:pt>
                <c:pt idx="2">
                  <c:v>39.9</c:v>
                </c:pt>
              </c:numCache>
            </c:numRef>
          </c:val>
          <c:extLst>
            <c:ext xmlns:c16="http://schemas.microsoft.com/office/drawing/2014/chart" uri="{C3380CC4-5D6E-409C-BE32-E72D297353CC}">
              <c16:uniqueId val="{00000002-5D5F-42A3-895F-F21FA0781E67}"/>
            </c:ext>
          </c:extLst>
        </c:ser>
        <c:dLbls>
          <c:dLblPos val="outEnd"/>
          <c:showLegendKey val="0"/>
          <c:showVal val="1"/>
          <c:showCatName val="0"/>
          <c:showSerName val="0"/>
          <c:showPercent val="0"/>
          <c:showBubbleSize val="0"/>
        </c:dLbls>
        <c:gapWidth val="100"/>
        <c:axId val="543077256"/>
        <c:axId val="543077584"/>
      </c:barChart>
      <c:catAx>
        <c:axId val="543077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543077584"/>
        <c:crosses val="autoZero"/>
        <c:auto val="1"/>
        <c:lblAlgn val="ctr"/>
        <c:lblOffset val="100"/>
        <c:noMultiLvlLbl val="0"/>
      </c:catAx>
      <c:valAx>
        <c:axId val="5430775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543077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sv-SE" dirty="0"/>
              <a:t>Arbetsmarknadsärenden i Vaggeryd </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sv-SE"/>
        </a:p>
      </c:txPr>
    </c:title>
    <c:autoTitleDeleted val="0"/>
    <c:plotArea>
      <c:layout/>
      <c:barChart>
        <c:barDir val="col"/>
        <c:grouping val="clustered"/>
        <c:varyColors val="0"/>
        <c:ser>
          <c:idx val="0"/>
          <c:order val="0"/>
          <c:tx>
            <c:strRef>
              <c:f>'2016 2017 2018 (2)'!$C$3</c:f>
              <c:strCache>
                <c:ptCount val="1"/>
                <c:pt idx="0">
                  <c:v>2016</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'2016 2017 2018 (2)'!$B$4:$B$7</c:f>
              <c:strCache>
                <c:ptCount val="4"/>
                <c:pt idx="0">
                  <c:v>Totalt antal deltagare</c:v>
                </c:pt>
                <c:pt idx="1">
                  <c:v>Därav antal nyinskrivna </c:v>
                </c:pt>
                <c:pt idx="2">
                  <c:v>Därav antal avslutade</c:v>
                </c:pt>
                <c:pt idx="3">
                  <c:v>Feriepraktik </c:v>
                </c:pt>
              </c:strCache>
            </c:strRef>
          </c:cat>
          <c:val>
            <c:numRef>
              <c:f>'2016 2017 2018 (2)'!$C$4:$C$7</c:f>
              <c:numCache>
                <c:formatCode>General</c:formatCode>
                <c:ptCount val="4"/>
                <c:pt idx="0">
                  <c:v>137</c:v>
                </c:pt>
                <c:pt idx="1">
                  <c:v>57</c:v>
                </c:pt>
                <c:pt idx="2">
                  <c:v>76</c:v>
                </c:pt>
                <c:pt idx="3">
                  <c:v>70</c:v>
                </c:pt>
              </c:numCache>
            </c:numRef>
          </c:val>
          <c:extLst>
            <c:ext xmlns:c16="http://schemas.microsoft.com/office/drawing/2014/chart" uri="{C3380CC4-5D6E-409C-BE32-E72D297353CC}">
              <c16:uniqueId val="{00000000-3774-47E9-9217-9A0942884262}"/>
            </c:ext>
          </c:extLst>
        </c:ser>
        <c:ser>
          <c:idx val="1"/>
          <c:order val="1"/>
          <c:tx>
            <c:strRef>
              <c:f>'2016 2017 2018 (2)'!$D$3</c:f>
              <c:strCache>
                <c:ptCount val="1"/>
                <c:pt idx="0">
                  <c:v>2017</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'2016 2017 2018 (2)'!$B$4:$B$7</c:f>
              <c:strCache>
                <c:ptCount val="4"/>
                <c:pt idx="0">
                  <c:v>Totalt antal deltagare</c:v>
                </c:pt>
                <c:pt idx="1">
                  <c:v>Därav antal nyinskrivna </c:v>
                </c:pt>
                <c:pt idx="2">
                  <c:v>Därav antal avslutade</c:v>
                </c:pt>
                <c:pt idx="3">
                  <c:v>Feriepraktik </c:v>
                </c:pt>
              </c:strCache>
            </c:strRef>
          </c:cat>
          <c:val>
            <c:numRef>
              <c:f>'2016 2017 2018 (2)'!$D$4:$D$7</c:f>
              <c:numCache>
                <c:formatCode>General</c:formatCode>
                <c:ptCount val="4"/>
                <c:pt idx="0">
                  <c:v>165</c:v>
                </c:pt>
                <c:pt idx="1">
                  <c:v>104</c:v>
                </c:pt>
                <c:pt idx="2">
                  <c:v>97</c:v>
                </c:pt>
                <c:pt idx="3">
                  <c:v>56</c:v>
                </c:pt>
              </c:numCache>
            </c:numRef>
          </c:val>
          <c:extLst>
            <c:ext xmlns:c16="http://schemas.microsoft.com/office/drawing/2014/chart" uri="{C3380CC4-5D6E-409C-BE32-E72D297353CC}">
              <c16:uniqueId val="{00000001-3774-47E9-9217-9A0942884262}"/>
            </c:ext>
          </c:extLst>
        </c:ser>
        <c:ser>
          <c:idx val="2"/>
          <c:order val="2"/>
          <c:tx>
            <c:strRef>
              <c:f>'2016 2017 2018 (2)'!$E$3</c:f>
              <c:strCache>
                <c:ptCount val="1"/>
                <c:pt idx="0">
                  <c:v>2018</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'2016 2017 2018 (2)'!$B$4:$B$7</c:f>
              <c:strCache>
                <c:ptCount val="4"/>
                <c:pt idx="0">
                  <c:v>Totalt antal deltagare</c:v>
                </c:pt>
                <c:pt idx="1">
                  <c:v>Därav antal nyinskrivna </c:v>
                </c:pt>
                <c:pt idx="2">
                  <c:v>Därav antal avslutade</c:v>
                </c:pt>
                <c:pt idx="3">
                  <c:v>Feriepraktik </c:v>
                </c:pt>
              </c:strCache>
            </c:strRef>
          </c:cat>
          <c:val>
            <c:numRef>
              <c:f>'2016 2017 2018 (2)'!$E$4:$E$7</c:f>
              <c:numCache>
                <c:formatCode>General</c:formatCode>
                <c:ptCount val="4"/>
                <c:pt idx="0">
                  <c:v>174</c:v>
                </c:pt>
                <c:pt idx="1">
                  <c:v>91</c:v>
                </c:pt>
                <c:pt idx="2">
                  <c:v>108</c:v>
                </c:pt>
                <c:pt idx="3">
                  <c:v>47</c:v>
                </c:pt>
              </c:numCache>
            </c:numRef>
          </c:val>
          <c:extLst>
            <c:ext xmlns:c16="http://schemas.microsoft.com/office/drawing/2014/chart" uri="{C3380CC4-5D6E-409C-BE32-E72D297353CC}">
              <c16:uniqueId val="{00000002-3774-47E9-9217-9A0942884262}"/>
            </c:ext>
          </c:extLst>
        </c:ser>
        <c:dLbls>
          <c:dLblPos val="inEnd"/>
          <c:showLegendKey val="0"/>
          <c:showVal val="1"/>
          <c:showCatName val="0"/>
          <c:showSerName val="0"/>
          <c:showPercent val="0"/>
          <c:showBubbleSize val="0"/>
        </c:dLbls>
        <c:gapWidth val="100"/>
        <c:overlap val="-24"/>
        <c:axId val="465341288"/>
        <c:axId val="465336040"/>
      </c:barChart>
      <c:catAx>
        <c:axId val="46534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465336040"/>
        <c:crosses val="autoZero"/>
        <c:auto val="1"/>
        <c:lblAlgn val="ctr"/>
        <c:lblOffset val="100"/>
        <c:noMultiLvlLbl val="0"/>
      </c:catAx>
      <c:valAx>
        <c:axId val="465336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465341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sv-SE" dirty="0"/>
              <a:t>Arbetsmarknadsanställningar Vaggeryd</a:t>
            </a:r>
            <a:r>
              <a:rPr lang="sv-SE" baseline="0" dirty="0"/>
              <a:t> </a:t>
            </a:r>
            <a:endParaRPr lang="sv-SE" dirty="0"/>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sv-SE"/>
        </a:p>
      </c:txPr>
    </c:title>
    <c:autoTitleDeleted val="0"/>
    <c:plotArea>
      <c:layout/>
      <c:barChart>
        <c:barDir val="col"/>
        <c:grouping val="clustered"/>
        <c:varyColors val="0"/>
        <c:ser>
          <c:idx val="0"/>
          <c:order val="0"/>
          <c:tx>
            <c:strRef>
              <c:f>'2016 2017 2018 (2)'!$C$124</c:f>
              <c:strCache>
                <c:ptCount val="1"/>
                <c:pt idx="0">
                  <c:v>2017</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'2016 2017 2018 (2)'!$B$125:$B$127</c:f>
              <c:strCache>
                <c:ptCount val="3"/>
                <c:pt idx="0">
                  <c:v>Kvinnor</c:v>
                </c:pt>
                <c:pt idx="1">
                  <c:v>Män </c:v>
                </c:pt>
                <c:pt idx="2">
                  <c:v>Total </c:v>
                </c:pt>
              </c:strCache>
            </c:strRef>
          </c:cat>
          <c:val>
            <c:numRef>
              <c:f>'2016 2017 2018 (2)'!$C$125:$C$127</c:f>
              <c:numCache>
                <c:formatCode>General</c:formatCode>
                <c:ptCount val="3"/>
                <c:pt idx="0">
                  <c:v>9</c:v>
                </c:pt>
                <c:pt idx="1">
                  <c:v>18</c:v>
                </c:pt>
                <c:pt idx="2">
                  <c:v>27</c:v>
                </c:pt>
              </c:numCache>
            </c:numRef>
          </c:val>
          <c:extLst>
            <c:ext xmlns:c16="http://schemas.microsoft.com/office/drawing/2014/chart" uri="{C3380CC4-5D6E-409C-BE32-E72D297353CC}">
              <c16:uniqueId val="{00000000-11DC-42C3-92F9-73570B7BC526}"/>
            </c:ext>
          </c:extLst>
        </c:ser>
        <c:ser>
          <c:idx val="1"/>
          <c:order val="1"/>
          <c:tx>
            <c:strRef>
              <c:f>'2016 2017 2018 (2)'!$D$124</c:f>
              <c:strCache>
                <c:ptCount val="1"/>
                <c:pt idx="0">
                  <c:v>2018</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'2016 2017 2018 (2)'!$B$125:$B$127</c:f>
              <c:strCache>
                <c:ptCount val="3"/>
                <c:pt idx="0">
                  <c:v>Kvinnor</c:v>
                </c:pt>
                <c:pt idx="1">
                  <c:v>Män </c:v>
                </c:pt>
                <c:pt idx="2">
                  <c:v>Total </c:v>
                </c:pt>
              </c:strCache>
            </c:strRef>
          </c:cat>
          <c:val>
            <c:numRef>
              <c:f>'2016 2017 2018 (2)'!$D$125:$D$127</c:f>
              <c:numCache>
                <c:formatCode>General</c:formatCode>
                <c:ptCount val="3"/>
                <c:pt idx="0">
                  <c:v>17</c:v>
                </c:pt>
                <c:pt idx="1">
                  <c:v>16</c:v>
                </c:pt>
                <c:pt idx="2">
                  <c:v>33</c:v>
                </c:pt>
              </c:numCache>
            </c:numRef>
          </c:val>
          <c:extLst>
            <c:ext xmlns:c16="http://schemas.microsoft.com/office/drawing/2014/chart" uri="{C3380CC4-5D6E-409C-BE32-E72D297353CC}">
              <c16:uniqueId val="{00000001-11DC-42C3-92F9-73570B7BC526}"/>
            </c:ext>
          </c:extLst>
        </c:ser>
        <c:dLbls>
          <c:dLblPos val="outEnd"/>
          <c:showLegendKey val="0"/>
          <c:showVal val="1"/>
          <c:showCatName val="0"/>
          <c:showSerName val="0"/>
          <c:showPercent val="0"/>
          <c:showBubbleSize val="0"/>
        </c:dLbls>
        <c:gapWidth val="100"/>
        <c:overlap val="-24"/>
        <c:axId val="474440120"/>
        <c:axId val="474440448"/>
      </c:barChart>
      <c:catAx>
        <c:axId val="474440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474440448"/>
        <c:crosses val="autoZero"/>
        <c:auto val="1"/>
        <c:lblAlgn val="ctr"/>
        <c:lblOffset val="100"/>
        <c:noMultiLvlLbl val="0"/>
      </c:catAx>
      <c:valAx>
        <c:axId val="474440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crossAx val="474440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3F4682-762A-4F2E-90C7-C90615A8DB3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sv-SE"/>
        </a:p>
      </dgm:t>
    </dgm:pt>
    <dgm:pt modelId="{3B9932CA-394A-4E0B-8C98-30C903B3401B}">
      <dgm:prSet phldrT="[Text]" custT="1"/>
      <dgm:spPr/>
      <dgm:t>
        <a:bodyPr/>
        <a:lstStyle/>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Våga komma </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Trygghet i verksamheten</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Känna sammanhang och tillhörighet</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Hopp om förändring och framtidstro</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Överväga förändring</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Relationsskapande</a:t>
          </a:r>
          <a:r>
            <a:rPr lang="sv-SE" sz="1100" kern="1200" dirty="0"/>
            <a:t>	</a:t>
          </a:r>
        </a:p>
        <a:p>
          <a:pPr algn="l" defTabSz="488950"/>
          <a:endParaRPr lang="sv-SE" sz="600" kern="1200" dirty="0"/>
        </a:p>
      </dgm:t>
    </dgm:pt>
    <dgm:pt modelId="{34DE7466-D4C3-4DE0-8E53-3080AAC6A458}" type="parTrans" cxnId="{E7CC180B-7416-4737-BB53-EDB392DA1C33}">
      <dgm:prSet/>
      <dgm:spPr/>
      <dgm:t>
        <a:bodyPr/>
        <a:lstStyle/>
        <a:p>
          <a:endParaRPr lang="sv-SE"/>
        </a:p>
      </dgm:t>
    </dgm:pt>
    <dgm:pt modelId="{DDD25AD2-C3FD-4A84-BE79-5028564CE676}" type="sibTrans" cxnId="{E7CC180B-7416-4737-BB53-EDB392DA1C33}">
      <dgm:prSet/>
      <dgm:spPr/>
      <dgm:t>
        <a:bodyPr/>
        <a:lstStyle/>
        <a:p>
          <a:endParaRPr lang="sv-SE"/>
        </a:p>
      </dgm:t>
    </dgm:pt>
    <dgm:pt modelId="{F8AFA8A6-0A38-4EBB-BD53-2674EBEAAE1A}">
      <dgm:prSet phldrT="[Text]" custT="1"/>
      <dgm:spPr/>
      <dgm:t>
        <a:bodyPr/>
        <a:lstStyle/>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Hitta mål/delmål/SMARTA mål</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Motivation till förändring</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Identifiera utmaningar/resurser</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Börja ta ansvar för sin egen process</a:t>
          </a:r>
        </a:p>
      </dgm:t>
    </dgm:pt>
    <dgm:pt modelId="{6644626F-77CC-461C-A81E-158044ACD50B}" type="parTrans" cxnId="{F3BD8D45-0890-4AD1-AFB8-3FD5909BFE93}">
      <dgm:prSet/>
      <dgm:spPr/>
      <dgm:t>
        <a:bodyPr/>
        <a:lstStyle/>
        <a:p>
          <a:endParaRPr lang="sv-SE"/>
        </a:p>
      </dgm:t>
    </dgm:pt>
    <dgm:pt modelId="{763B5548-7C24-4873-A929-0057DE66F7C7}" type="sibTrans" cxnId="{F3BD8D45-0890-4AD1-AFB8-3FD5909BFE93}">
      <dgm:prSet/>
      <dgm:spPr/>
      <dgm:t>
        <a:bodyPr/>
        <a:lstStyle/>
        <a:p>
          <a:endParaRPr lang="sv-SE"/>
        </a:p>
      </dgm:t>
    </dgm:pt>
    <dgm:pt modelId="{A83542D8-3852-4ABA-84AE-82A28C7DFFF9}">
      <dgm:prSet phldrT="[Text]" custT="1"/>
      <dgm:spPr/>
      <dgm:t>
        <a:bodyPr/>
        <a:lstStyle/>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Självkännedom</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Agerande</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Hantera utmaningar/</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resurser</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Följer överenskommelser</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Tar ansvar för sin egen </a:t>
          </a:r>
          <a:br>
            <a:rPr lang="sv-SE" sz="1100" kern="1200" cap="all" dirty="0">
              <a:solidFill>
                <a:schemeClr val="tx1"/>
              </a:solidFill>
              <a:latin typeface="Calibri" panose="020F0502020204030204" pitchFamily="34" charset="0"/>
              <a:ea typeface="Batang" panose="02030600000101010101" pitchFamily="18" charset="-127"/>
              <a:cs typeface="+mn-cs"/>
            </a:rPr>
          </a:br>
          <a:r>
            <a:rPr lang="sv-SE" sz="1100" kern="1200" cap="all" dirty="0">
              <a:solidFill>
                <a:schemeClr val="tx1"/>
              </a:solidFill>
              <a:latin typeface="Calibri" panose="020F0502020204030204" pitchFamily="34" charset="0"/>
              <a:ea typeface="Batang" panose="02030600000101010101" pitchFamily="18" charset="-127"/>
              <a:cs typeface="+mn-cs"/>
            </a:rPr>
            <a:t>process</a:t>
          </a:r>
        </a:p>
        <a:p>
          <a:pPr marL="0" algn="l" defTabSz="914400" rtl="0" eaLnBrk="1" latinLnBrk="0" hangingPunct="1"/>
          <a:r>
            <a:rPr lang="sv-SE" sz="1100" kern="1200" cap="all" dirty="0">
              <a:solidFill>
                <a:schemeClr val="tx1"/>
              </a:solidFill>
              <a:latin typeface="Calibri" panose="020F0502020204030204" pitchFamily="34" charset="0"/>
              <a:ea typeface="Batang" panose="02030600000101010101" pitchFamily="18" charset="-127"/>
              <a:cs typeface="+mn-cs"/>
            </a:rPr>
            <a:t>Motivation till </a:t>
          </a:r>
          <a:br>
            <a:rPr lang="sv-SE" sz="1100" kern="1200" cap="all" dirty="0">
              <a:solidFill>
                <a:schemeClr val="tx1"/>
              </a:solidFill>
              <a:latin typeface="Calibri" panose="020F0502020204030204" pitchFamily="34" charset="0"/>
              <a:ea typeface="Batang" panose="02030600000101010101" pitchFamily="18" charset="-127"/>
              <a:cs typeface="+mn-cs"/>
            </a:rPr>
          </a:br>
          <a:r>
            <a:rPr lang="sv-SE" sz="1100" kern="1200" cap="all" dirty="0">
              <a:solidFill>
                <a:schemeClr val="tx1"/>
              </a:solidFill>
              <a:latin typeface="Calibri" panose="020F0502020204030204" pitchFamily="34" charset="0"/>
              <a:ea typeface="Batang" panose="02030600000101010101" pitchFamily="18" charset="-127"/>
              <a:cs typeface="+mn-cs"/>
            </a:rPr>
            <a:t>genomförande</a:t>
          </a:r>
        </a:p>
        <a:p>
          <a:pPr algn="l" defTabSz="488950"/>
          <a:endParaRPr lang="sv-SE" sz="1100" kern="1200" cap="all" baseline="0" dirty="0">
            <a:latin typeface="Calibri" panose="020F0502020204030204" pitchFamily="34" charset="0"/>
            <a:ea typeface="Batang" panose="02030600000101010101" pitchFamily="18" charset="-127"/>
          </a:endParaRPr>
        </a:p>
      </dgm:t>
    </dgm:pt>
    <dgm:pt modelId="{0F9C58F1-19A5-4AC7-95ED-C944CC6338B1}" type="parTrans" cxnId="{DF18C9AE-4D78-42D1-9A75-ADE72AF5A186}">
      <dgm:prSet/>
      <dgm:spPr/>
      <dgm:t>
        <a:bodyPr/>
        <a:lstStyle/>
        <a:p>
          <a:endParaRPr lang="sv-SE"/>
        </a:p>
      </dgm:t>
    </dgm:pt>
    <dgm:pt modelId="{965F5A3C-87B5-47DA-B732-99C5F80845C5}" type="sibTrans" cxnId="{DF18C9AE-4D78-42D1-9A75-ADE72AF5A186}">
      <dgm:prSet/>
      <dgm:spPr/>
      <dgm:t>
        <a:bodyPr/>
        <a:lstStyle/>
        <a:p>
          <a:endParaRPr lang="sv-SE"/>
        </a:p>
      </dgm:t>
    </dgm:pt>
    <dgm:pt modelId="{38719A78-664E-44CF-A373-EDC60CEEDA33}">
      <dgm:prSet/>
      <dgm:spPr/>
      <dgm:t>
        <a:bodyPr/>
        <a:lstStyle/>
        <a:p>
          <a:endParaRPr lang="sv-SE"/>
        </a:p>
      </dgm:t>
    </dgm:pt>
    <dgm:pt modelId="{D92D6F6E-7243-4007-A653-D5539FC453AC}" type="parTrans" cxnId="{BAA8F7C1-F3EC-4104-93EF-284CDBE538A4}">
      <dgm:prSet/>
      <dgm:spPr/>
      <dgm:t>
        <a:bodyPr/>
        <a:lstStyle/>
        <a:p>
          <a:endParaRPr lang="sv-SE"/>
        </a:p>
      </dgm:t>
    </dgm:pt>
    <dgm:pt modelId="{4207325F-9AE0-437D-804E-79989006FA9B}" type="sibTrans" cxnId="{BAA8F7C1-F3EC-4104-93EF-284CDBE538A4}">
      <dgm:prSet/>
      <dgm:spPr/>
      <dgm:t>
        <a:bodyPr/>
        <a:lstStyle/>
        <a:p>
          <a:endParaRPr lang="sv-SE"/>
        </a:p>
      </dgm:t>
    </dgm:pt>
    <dgm:pt modelId="{97EA5401-A814-4CA8-BF7F-139B58488DF8}" type="pres">
      <dgm:prSet presAssocID="{D13F4682-762A-4F2E-90C7-C90615A8DB35}" presName="rootnode" presStyleCnt="0">
        <dgm:presLayoutVars>
          <dgm:chMax/>
          <dgm:chPref/>
          <dgm:dir/>
          <dgm:animLvl val="lvl"/>
        </dgm:presLayoutVars>
      </dgm:prSet>
      <dgm:spPr/>
    </dgm:pt>
    <dgm:pt modelId="{D5F22F2A-B1B3-4A6C-94A0-3CB85E1A84E6}" type="pres">
      <dgm:prSet presAssocID="{3B9932CA-394A-4E0B-8C98-30C903B3401B}" presName="composite" presStyleCnt="0"/>
      <dgm:spPr/>
    </dgm:pt>
    <dgm:pt modelId="{4BABDD01-B28D-4FA3-9B1A-C9B403102C90}" type="pres">
      <dgm:prSet presAssocID="{3B9932CA-394A-4E0B-8C98-30C903B3401B}" presName="LShape" presStyleLbl="alignNode1" presStyleIdx="0" presStyleCnt="7"/>
      <dgm:spPr>
        <a:solidFill>
          <a:srgbClr val="009DCC"/>
        </a:solidFill>
        <a:ln>
          <a:solidFill>
            <a:srgbClr val="A17F2D"/>
          </a:solidFill>
        </a:ln>
      </dgm:spPr>
    </dgm:pt>
    <dgm:pt modelId="{6FB92AAE-B306-4152-B0D9-D23580186AE2}" type="pres">
      <dgm:prSet presAssocID="{3B9932CA-394A-4E0B-8C98-30C903B3401B}" presName="ParentText" presStyleLbl="revTx" presStyleIdx="0" presStyleCnt="4" custScaleX="124441" custScaleY="166778" custLinFactNeighborX="14063" custLinFactNeighborY="40446">
        <dgm:presLayoutVars>
          <dgm:chMax val="0"/>
          <dgm:chPref val="0"/>
          <dgm:bulletEnabled val="1"/>
        </dgm:presLayoutVars>
      </dgm:prSet>
      <dgm:spPr/>
    </dgm:pt>
    <dgm:pt modelId="{C16F7EDC-BE86-47F7-B5F7-DBBD2059F978}" type="pres">
      <dgm:prSet presAssocID="{3B9932CA-394A-4E0B-8C98-30C903B3401B}" presName="Triangle" presStyleLbl="alignNode1" presStyleIdx="1" presStyleCnt="7" custScaleX="178242"/>
      <dgm:spPr>
        <a:prstGeom prst="leftRightArrow">
          <a:avLst/>
        </a:prstGeom>
        <a:solidFill>
          <a:srgbClr val="00A470"/>
        </a:solidFill>
        <a:ln>
          <a:solidFill>
            <a:srgbClr val="A17F2D"/>
          </a:solidFill>
        </a:ln>
      </dgm:spPr>
    </dgm:pt>
    <dgm:pt modelId="{C593112B-2957-4A9A-AEDE-71979FB82F8A}" type="pres">
      <dgm:prSet presAssocID="{DDD25AD2-C3FD-4A84-BE79-5028564CE676}" presName="sibTrans" presStyleCnt="0"/>
      <dgm:spPr/>
    </dgm:pt>
    <dgm:pt modelId="{D9CA58CD-1A83-47D5-9F57-5699562E2336}" type="pres">
      <dgm:prSet presAssocID="{DDD25AD2-C3FD-4A84-BE79-5028564CE676}" presName="space" presStyleCnt="0"/>
      <dgm:spPr/>
    </dgm:pt>
    <dgm:pt modelId="{5AD89D18-0761-40F0-9236-9A110867440E}" type="pres">
      <dgm:prSet presAssocID="{F8AFA8A6-0A38-4EBB-BD53-2674EBEAAE1A}" presName="composite" presStyleCnt="0"/>
      <dgm:spPr/>
    </dgm:pt>
    <dgm:pt modelId="{F1E8D4DA-11F3-4162-85E6-CF1E7FD8AB0B}" type="pres">
      <dgm:prSet presAssocID="{F8AFA8A6-0A38-4EBB-BD53-2674EBEAAE1A}" presName="LShape" presStyleLbl="alignNode1" presStyleIdx="2" presStyleCnt="7"/>
      <dgm:spPr>
        <a:solidFill>
          <a:srgbClr val="00A470"/>
        </a:solidFill>
        <a:ln>
          <a:solidFill>
            <a:srgbClr val="A17F2D"/>
          </a:solidFill>
        </a:ln>
      </dgm:spPr>
    </dgm:pt>
    <dgm:pt modelId="{232A87AD-988D-45B8-9B54-A17D160B9F65}" type="pres">
      <dgm:prSet presAssocID="{F8AFA8A6-0A38-4EBB-BD53-2674EBEAAE1A}" presName="ParentText" presStyleLbl="revTx" presStyleIdx="1" presStyleCnt="4" custScaleX="120175" custScaleY="182909" custLinFactNeighborX="11931" custLinFactNeighborY="47724">
        <dgm:presLayoutVars>
          <dgm:chMax val="0"/>
          <dgm:chPref val="0"/>
          <dgm:bulletEnabled val="1"/>
        </dgm:presLayoutVars>
      </dgm:prSet>
      <dgm:spPr/>
    </dgm:pt>
    <dgm:pt modelId="{27038CBB-4BB7-4A58-9519-F3A55A4518E9}" type="pres">
      <dgm:prSet presAssocID="{F8AFA8A6-0A38-4EBB-BD53-2674EBEAAE1A}" presName="Triangle" presStyleLbl="alignNode1" presStyleIdx="3" presStyleCnt="7" custScaleX="175882"/>
      <dgm:spPr>
        <a:prstGeom prst="leftRightArrow">
          <a:avLst/>
        </a:prstGeom>
        <a:solidFill>
          <a:srgbClr val="FFCC00"/>
        </a:solidFill>
        <a:ln>
          <a:solidFill>
            <a:srgbClr val="A17F2D"/>
          </a:solidFill>
        </a:ln>
      </dgm:spPr>
    </dgm:pt>
    <dgm:pt modelId="{F762025F-257F-49AB-A2E0-8BE618231D2D}" type="pres">
      <dgm:prSet presAssocID="{763B5548-7C24-4873-A929-0057DE66F7C7}" presName="sibTrans" presStyleCnt="0"/>
      <dgm:spPr/>
    </dgm:pt>
    <dgm:pt modelId="{E3C0F8F6-2C1A-4B93-BF63-84CD89965868}" type="pres">
      <dgm:prSet presAssocID="{763B5548-7C24-4873-A929-0057DE66F7C7}" presName="space" presStyleCnt="0"/>
      <dgm:spPr/>
    </dgm:pt>
    <dgm:pt modelId="{8DD903F2-4222-444C-908A-CDA4CAA84C91}" type="pres">
      <dgm:prSet presAssocID="{A83542D8-3852-4ABA-84AE-82A28C7DFFF9}" presName="composite" presStyleCnt="0"/>
      <dgm:spPr/>
    </dgm:pt>
    <dgm:pt modelId="{D9E6C429-CF98-4C7B-A5A5-2708F8A16A08}" type="pres">
      <dgm:prSet presAssocID="{A83542D8-3852-4ABA-84AE-82A28C7DFFF9}" presName="LShape" presStyleLbl="alignNode1" presStyleIdx="4" presStyleCnt="7"/>
      <dgm:spPr>
        <a:solidFill>
          <a:srgbClr val="FFCC00"/>
        </a:solidFill>
        <a:ln>
          <a:solidFill>
            <a:srgbClr val="A17F2D"/>
          </a:solidFill>
        </a:ln>
      </dgm:spPr>
    </dgm:pt>
    <dgm:pt modelId="{D0F173EA-F775-465D-BE06-12F3020459A9}" type="pres">
      <dgm:prSet presAssocID="{A83542D8-3852-4ABA-84AE-82A28C7DFFF9}" presName="ParentText" presStyleLbl="revTx" presStyleIdx="2" presStyleCnt="4" custScaleX="121048" custLinFactNeighborX="11717" custLinFactNeighborY="6039">
        <dgm:presLayoutVars>
          <dgm:chMax val="0"/>
          <dgm:chPref val="0"/>
          <dgm:bulletEnabled val="1"/>
        </dgm:presLayoutVars>
      </dgm:prSet>
      <dgm:spPr/>
    </dgm:pt>
    <dgm:pt modelId="{5C5BC663-359B-4E33-AC89-6F190FBE7D1D}" type="pres">
      <dgm:prSet presAssocID="{A83542D8-3852-4ABA-84AE-82A28C7DFFF9}" presName="Triangle" presStyleLbl="alignNode1" presStyleIdx="5" presStyleCnt="7" custScaleX="188930"/>
      <dgm:spPr>
        <a:prstGeom prst="leftRightArrow">
          <a:avLst/>
        </a:prstGeom>
        <a:ln>
          <a:solidFill>
            <a:srgbClr val="A17F2D"/>
          </a:solidFill>
        </a:ln>
      </dgm:spPr>
    </dgm:pt>
    <dgm:pt modelId="{B09854AC-7AC5-4BB2-BFB8-B455DEBB2E76}" type="pres">
      <dgm:prSet presAssocID="{965F5A3C-87B5-47DA-B732-99C5F80845C5}" presName="sibTrans" presStyleCnt="0"/>
      <dgm:spPr/>
    </dgm:pt>
    <dgm:pt modelId="{16BE6B92-5F31-4BC0-812F-FE2BAF02B657}" type="pres">
      <dgm:prSet presAssocID="{965F5A3C-87B5-47DA-B732-99C5F80845C5}" presName="space" presStyleCnt="0"/>
      <dgm:spPr/>
    </dgm:pt>
    <dgm:pt modelId="{51B9CBA5-5391-4E19-823B-38609D263829}" type="pres">
      <dgm:prSet presAssocID="{38719A78-664E-44CF-A373-EDC60CEEDA33}" presName="composite" presStyleCnt="0"/>
      <dgm:spPr/>
    </dgm:pt>
    <dgm:pt modelId="{AB3F2265-2319-46CA-83B6-D98DA708F11D}" type="pres">
      <dgm:prSet presAssocID="{38719A78-664E-44CF-A373-EDC60CEEDA33}" presName="LShape" presStyleLbl="alignNode1" presStyleIdx="6" presStyleCnt="7"/>
      <dgm:spPr>
        <a:ln>
          <a:solidFill>
            <a:srgbClr val="A17F2D"/>
          </a:solidFill>
        </a:ln>
      </dgm:spPr>
    </dgm:pt>
    <dgm:pt modelId="{0A643595-805A-49AC-BD74-7EFAECF98B75}" type="pres">
      <dgm:prSet presAssocID="{38719A78-664E-44CF-A373-EDC60CEEDA33}" presName="ParentText" presStyleLbl="revTx" presStyleIdx="3" presStyleCnt="4">
        <dgm:presLayoutVars>
          <dgm:chMax val="0"/>
          <dgm:chPref val="0"/>
          <dgm:bulletEnabled val="1"/>
        </dgm:presLayoutVars>
      </dgm:prSet>
      <dgm:spPr/>
    </dgm:pt>
  </dgm:ptLst>
  <dgm:cxnLst>
    <dgm:cxn modelId="{E7CC180B-7416-4737-BB53-EDB392DA1C33}" srcId="{D13F4682-762A-4F2E-90C7-C90615A8DB35}" destId="{3B9932CA-394A-4E0B-8C98-30C903B3401B}" srcOrd="0" destOrd="0" parTransId="{34DE7466-D4C3-4DE0-8E53-3080AAC6A458}" sibTransId="{DDD25AD2-C3FD-4A84-BE79-5028564CE676}"/>
    <dgm:cxn modelId="{FA84A923-8BED-4DE3-848F-2EF3E0A1C4A2}" type="presOf" srcId="{A83542D8-3852-4ABA-84AE-82A28C7DFFF9}" destId="{D0F173EA-F775-465D-BE06-12F3020459A9}" srcOrd="0" destOrd="0" presId="urn:microsoft.com/office/officeart/2009/3/layout/StepUpProcess"/>
    <dgm:cxn modelId="{F3BD8D45-0890-4AD1-AFB8-3FD5909BFE93}" srcId="{D13F4682-762A-4F2E-90C7-C90615A8DB35}" destId="{F8AFA8A6-0A38-4EBB-BD53-2674EBEAAE1A}" srcOrd="1" destOrd="0" parTransId="{6644626F-77CC-461C-A81E-158044ACD50B}" sibTransId="{763B5548-7C24-4873-A929-0057DE66F7C7}"/>
    <dgm:cxn modelId="{56C9178D-8A4F-4D09-A171-B52F1D378555}" type="presOf" srcId="{D13F4682-762A-4F2E-90C7-C90615A8DB35}" destId="{97EA5401-A814-4CA8-BF7F-139B58488DF8}" srcOrd="0" destOrd="0" presId="urn:microsoft.com/office/officeart/2009/3/layout/StepUpProcess"/>
    <dgm:cxn modelId="{DF18C9AE-4D78-42D1-9A75-ADE72AF5A186}" srcId="{D13F4682-762A-4F2E-90C7-C90615A8DB35}" destId="{A83542D8-3852-4ABA-84AE-82A28C7DFFF9}" srcOrd="2" destOrd="0" parTransId="{0F9C58F1-19A5-4AC7-95ED-C944CC6338B1}" sibTransId="{965F5A3C-87B5-47DA-B732-99C5F80845C5}"/>
    <dgm:cxn modelId="{06AC0DB1-F843-40EB-A97B-A9631B730E39}" type="presOf" srcId="{F8AFA8A6-0A38-4EBB-BD53-2674EBEAAE1A}" destId="{232A87AD-988D-45B8-9B54-A17D160B9F65}" srcOrd="0" destOrd="0" presId="urn:microsoft.com/office/officeart/2009/3/layout/StepUpProcess"/>
    <dgm:cxn modelId="{1D8BCDB3-BEF7-4D32-9D06-0100AE638F47}" type="presOf" srcId="{38719A78-664E-44CF-A373-EDC60CEEDA33}" destId="{0A643595-805A-49AC-BD74-7EFAECF98B75}" srcOrd="0" destOrd="0" presId="urn:microsoft.com/office/officeart/2009/3/layout/StepUpProcess"/>
    <dgm:cxn modelId="{BAA8F7C1-F3EC-4104-93EF-284CDBE538A4}" srcId="{D13F4682-762A-4F2E-90C7-C90615A8DB35}" destId="{38719A78-664E-44CF-A373-EDC60CEEDA33}" srcOrd="3" destOrd="0" parTransId="{D92D6F6E-7243-4007-A653-D5539FC453AC}" sibTransId="{4207325F-9AE0-437D-804E-79989006FA9B}"/>
    <dgm:cxn modelId="{27892DED-4182-4E30-9457-F6D369CDF634}" type="presOf" srcId="{3B9932CA-394A-4E0B-8C98-30C903B3401B}" destId="{6FB92AAE-B306-4152-B0D9-D23580186AE2}" srcOrd="0" destOrd="0" presId="urn:microsoft.com/office/officeart/2009/3/layout/StepUpProcess"/>
    <dgm:cxn modelId="{6BDFD181-C8F6-4EA5-8BEE-3B6998EB8DBC}" type="presParOf" srcId="{97EA5401-A814-4CA8-BF7F-139B58488DF8}" destId="{D5F22F2A-B1B3-4A6C-94A0-3CB85E1A84E6}" srcOrd="0" destOrd="0" presId="urn:microsoft.com/office/officeart/2009/3/layout/StepUpProcess"/>
    <dgm:cxn modelId="{861932DE-3CF1-4A5B-A890-A29A2880258E}" type="presParOf" srcId="{D5F22F2A-B1B3-4A6C-94A0-3CB85E1A84E6}" destId="{4BABDD01-B28D-4FA3-9B1A-C9B403102C90}" srcOrd="0" destOrd="0" presId="urn:microsoft.com/office/officeart/2009/3/layout/StepUpProcess"/>
    <dgm:cxn modelId="{4459F1C7-574C-4581-A968-3F13FAE7E478}" type="presParOf" srcId="{D5F22F2A-B1B3-4A6C-94A0-3CB85E1A84E6}" destId="{6FB92AAE-B306-4152-B0D9-D23580186AE2}" srcOrd="1" destOrd="0" presId="urn:microsoft.com/office/officeart/2009/3/layout/StepUpProcess"/>
    <dgm:cxn modelId="{6C2DFF1F-2695-4D36-82A3-4692C2CDD813}" type="presParOf" srcId="{D5F22F2A-B1B3-4A6C-94A0-3CB85E1A84E6}" destId="{C16F7EDC-BE86-47F7-B5F7-DBBD2059F978}" srcOrd="2" destOrd="0" presId="urn:microsoft.com/office/officeart/2009/3/layout/StepUpProcess"/>
    <dgm:cxn modelId="{307F5D6A-9876-40AE-8C86-291F80C59464}" type="presParOf" srcId="{97EA5401-A814-4CA8-BF7F-139B58488DF8}" destId="{C593112B-2957-4A9A-AEDE-71979FB82F8A}" srcOrd="1" destOrd="0" presId="urn:microsoft.com/office/officeart/2009/3/layout/StepUpProcess"/>
    <dgm:cxn modelId="{400BC80A-36E9-4E4E-B4FD-8314E2BD1DE8}" type="presParOf" srcId="{C593112B-2957-4A9A-AEDE-71979FB82F8A}" destId="{D9CA58CD-1A83-47D5-9F57-5699562E2336}" srcOrd="0" destOrd="0" presId="urn:microsoft.com/office/officeart/2009/3/layout/StepUpProcess"/>
    <dgm:cxn modelId="{1D79E340-4E37-4ADC-99F8-18A5879A9910}" type="presParOf" srcId="{97EA5401-A814-4CA8-BF7F-139B58488DF8}" destId="{5AD89D18-0761-40F0-9236-9A110867440E}" srcOrd="2" destOrd="0" presId="urn:microsoft.com/office/officeart/2009/3/layout/StepUpProcess"/>
    <dgm:cxn modelId="{DB4B753B-D2F4-48F7-8CDF-718C4C72BE99}" type="presParOf" srcId="{5AD89D18-0761-40F0-9236-9A110867440E}" destId="{F1E8D4DA-11F3-4162-85E6-CF1E7FD8AB0B}" srcOrd="0" destOrd="0" presId="urn:microsoft.com/office/officeart/2009/3/layout/StepUpProcess"/>
    <dgm:cxn modelId="{3CCCFB3A-2B00-442A-AEB6-6BBD9007331A}" type="presParOf" srcId="{5AD89D18-0761-40F0-9236-9A110867440E}" destId="{232A87AD-988D-45B8-9B54-A17D160B9F65}" srcOrd="1" destOrd="0" presId="urn:microsoft.com/office/officeart/2009/3/layout/StepUpProcess"/>
    <dgm:cxn modelId="{39F28ADF-2207-4D8D-85FF-2CFDABE11B47}" type="presParOf" srcId="{5AD89D18-0761-40F0-9236-9A110867440E}" destId="{27038CBB-4BB7-4A58-9519-F3A55A4518E9}" srcOrd="2" destOrd="0" presId="urn:microsoft.com/office/officeart/2009/3/layout/StepUpProcess"/>
    <dgm:cxn modelId="{BEA61764-CC2F-42A6-A5E4-7E8A83DB1ECE}" type="presParOf" srcId="{97EA5401-A814-4CA8-BF7F-139B58488DF8}" destId="{F762025F-257F-49AB-A2E0-8BE618231D2D}" srcOrd="3" destOrd="0" presId="urn:microsoft.com/office/officeart/2009/3/layout/StepUpProcess"/>
    <dgm:cxn modelId="{A1A24EFF-4923-4901-9BA3-CF7711D4EA50}" type="presParOf" srcId="{F762025F-257F-49AB-A2E0-8BE618231D2D}" destId="{E3C0F8F6-2C1A-4B93-BF63-84CD89965868}" srcOrd="0" destOrd="0" presId="urn:microsoft.com/office/officeart/2009/3/layout/StepUpProcess"/>
    <dgm:cxn modelId="{C02C6BE9-2A9E-4FC9-9ACB-97E350CCE03E}" type="presParOf" srcId="{97EA5401-A814-4CA8-BF7F-139B58488DF8}" destId="{8DD903F2-4222-444C-908A-CDA4CAA84C91}" srcOrd="4" destOrd="0" presId="urn:microsoft.com/office/officeart/2009/3/layout/StepUpProcess"/>
    <dgm:cxn modelId="{649E6D51-F1A7-4A1A-8CFA-CAC1F8D9340E}" type="presParOf" srcId="{8DD903F2-4222-444C-908A-CDA4CAA84C91}" destId="{D9E6C429-CF98-4C7B-A5A5-2708F8A16A08}" srcOrd="0" destOrd="0" presId="urn:microsoft.com/office/officeart/2009/3/layout/StepUpProcess"/>
    <dgm:cxn modelId="{E4085415-7450-45D6-BC86-A7F5CE217B0D}" type="presParOf" srcId="{8DD903F2-4222-444C-908A-CDA4CAA84C91}" destId="{D0F173EA-F775-465D-BE06-12F3020459A9}" srcOrd="1" destOrd="0" presId="urn:microsoft.com/office/officeart/2009/3/layout/StepUpProcess"/>
    <dgm:cxn modelId="{6D86FC9E-A009-4123-B923-30E472EF71D0}" type="presParOf" srcId="{8DD903F2-4222-444C-908A-CDA4CAA84C91}" destId="{5C5BC663-359B-4E33-AC89-6F190FBE7D1D}" srcOrd="2" destOrd="0" presId="urn:microsoft.com/office/officeart/2009/3/layout/StepUpProcess"/>
    <dgm:cxn modelId="{46C45244-7CE4-4324-8F14-1FA2BC56AE19}" type="presParOf" srcId="{97EA5401-A814-4CA8-BF7F-139B58488DF8}" destId="{B09854AC-7AC5-4BB2-BFB8-B455DEBB2E76}" srcOrd="5" destOrd="0" presId="urn:microsoft.com/office/officeart/2009/3/layout/StepUpProcess"/>
    <dgm:cxn modelId="{AFD1BF95-DE12-4473-8F43-018740042023}" type="presParOf" srcId="{B09854AC-7AC5-4BB2-BFB8-B455DEBB2E76}" destId="{16BE6B92-5F31-4BC0-812F-FE2BAF02B657}" srcOrd="0" destOrd="0" presId="urn:microsoft.com/office/officeart/2009/3/layout/StepUpProcess"/>
    <dgm:cxn modelId="{1646DC7C-48F4-4748-B6C4-F951F7DD494D}" type="presParOf" srcId="{97EA5401-A814-4CA8-BF7F-139B58488DF8}" destId="{51B9CBA5-5391-4E19-823B-38609D263829}" srcOrd="6" destOrd="0" presId="urn:microsoft.com/office/officeart/2009/3/layout/StepUpProcess"/>
    <dgm:cxn modelId="{7356C2D5-055D-4908-A879-A959243DB9B6}" type="presParOf" srcId="{51B9CBA5-5391-4E19-823B-38609D263829}" destId="{AB3F2265-2319-46CA-83B6-D98DA708F11D}" srcOrd="0" destOrd="0" presId="urn:microsoft.com/office/officeart/2009/3/layout/StepUpProcess"/>
    <dgm:cxn modelId="{4EE57500-1739-405F-8073-33B0B0AA90C8}" type="presParOf" srcId="{51B9CBA5-5391-4E19-823B-38609D263829}" destId="{0A643595-805A-49AC-BD74-7EFAECF98B7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3F4682-762A-4F2E-90C7-C90615A8DB3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sv-SE"/>
        </a:p>
      </dgm:t>
    </dgm:pt>
    <dgm:pt modelId="{3B9932CA-394A-4E0B-8C98-30C903B3401B}">
      <dgm:prSet phldrT="[Text]" custT="1"/>
      <dgm:spPr/>
      <dgm:t>
        <a:bodyPr/>
        <a:lstStyle/>
        <a:p>
          <a:r>
            <a:rPr lang="sv-SE" sz="1100" b="0" cap="all" baseline="0" dirty="0">
              <a:latin typeface="Calibri" panose="020F0502020204030204" pitchFamily="34" charset="0"/>
              <a:ea typeface="Batang" panose="02030600000101010101" pitchFamily="18" charset="-127"/>
            </a:rPr>
            <a:t>Kartläggning</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Hälsohjul</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AUDIT/DUDIT</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Motivationssamtal (MI)</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Stöd i vård-  och myndighetskontakt</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Självskattning—Skalfrågor</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Friskvårdsinsats</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Initiering av SED/SE</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Språkstöd</a:t>
          </a:r>
          <a:br>
            <a:rPr lang="sv-SE" sz="1100" b="0" cap="all" baseline="0" dirty="0">
              <a:latin typeface="Calibri" panose="020F0502020204030204" pitchFamily="34" charset="0"/>
              <a:ea typeface="Batang" panose="02030600000101010101" pitchFamily="18" charset="-127"/>
            </a:rPr>
          </a:br>
          <a:r>
            <a:rPr lang="sv-SE" sz="1100" b="0" cap="all" baseline="0" dirty="0">
              <a:latin typeface="Calibri" panose="020F0502020204030204" pitchFamily="34" charset="0"/>
              <a:ea typeface="Batang" panose="02030600000101010101" pitchFamily="18" charset="-127"/>
            </a:rPr>
            <a:t>Aktivering av rätt samhällsstöd</a:t>
          </a:r>
        </a:p>
        <a:p>
          <a:endParaRPr lang="sv-SE" sz="600" dirty="0"/>
        </a:p>
      </dgm:t>
    </dgm:pt>
    <dgm:pt modelId="{34DE7466-D4C3-4DE0-8E53-3080AAC6A458}" type="parTrans" cxnId="{E7CC180B-7416-4737-BB53-EDB392DA1C33}">
      <dgm:prSet/>
      <dgm:spPr/>
      <dgm:t>
        <a:bodyPr/>
        <a:lstStyle/>
        <a:p>
          <a:endParaRPr lang="sv-SE"/>
        </a:p>
      </dgm:t>
    </dgm:pt>
    <dgm:pt modelId="{DDD25AD2-C3FD-4A84-BE79-5028564CE676}" type="sibTrans" cxnId="{E7CC180B-7416-4737-BB53-EDB392DA1C33}">
      <dgm:prSet/>
      <dgm:spPr/>
      <dgm:t>
        <a:bodyPr/>
        <a:lstStyle/>
        <a:p>
          <a:endParaRPr lang="sv-SE"/>
        </a:p>
      </dgm:t>
    </dgm:pt>
    <dgm:pt modelId="{F8AFA8A6-0A38-4EBB-BD53-2674EBEAAE1A}">
      <dgm:prSet phldrT="[Text]" custT="1"/>
      <dgm:spPr/>
      <dgm:t>
        <a:bodyPr/>
        <a:lstStyle/>
        <a:p>
          <a:r>
            <a:rPr lang="sv-SE" sz="1100" cap="all" baseline="0" dirty="0">
              <a:latin typeface="Calibri" panose="020F0502020204030204" pitchFamily="34" charset="0"/>
              <a:ea typeface="Batang" panose="02030600000101010101" pitchFamily="18" charset="-127"/>
            </a:rPr>
            <a:t>Hollands Vägledning</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LVP-skattning</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Arbetsanalys</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Goda Huset</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Extern utredning</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Validering</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Intern &amp; extern praktik</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Kompetenshöjning</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Stöd i vård-  och myndighets-Kontakt</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DOA</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Arbetsförmåge-bedömning</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Handlingsplan</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SED/SE</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Språkstöd</a:t>
          </a:r>
        </a:p>
      </dgm:t>
    </dgm:pt>
    <dgm:pt modelId="{6644626F-77CC-461C-A81E-158044ACD50B}" type="parTrans" cxnId="{F3BD8D45-0890-4AD1-AFB8-3FD5909BFE93}">
      <dgm:prSet/>
      <dgm:spPr/>
      <dgm:t>
        <a:bodyPr/>
        <a:lstStyle/>
        <a:p>
          <a:endParaRPr lang="sv-SE"/>
        </a:p>
      </dgm:t>
    </dgm:pt>
    <dgm:pt modelId="{763B5548-7C24-4873-A929-0057DE66F7C7}" type="sibTrans" cxnId="{F3BD8D45-0890-4AD1-AFB8-3FD5909BFE93}">
      <dgm:prSet/>
      <dgm:spPr/>
      <dgm:t>
        <a:bodyPr/>
        <a:lstStyle/>
        <a:p>
          <a:endParaRPr lang="sv-SE"/>
        </a:p>
      </dgm:t>
    </dgm:pt>
    <dgm:pt modelId="{A83542D8-3852-4ABA-84AE-82A28C7DFFF9}">
      <dgm:prSet phldrT="[Text]" custT="1"/>
      <dgm:spPr/>
      <dgm:t>
        <a:bodyPr/>
        <a:lstStyle/>
        <a:p>
          <a:r>
            <a:rPr lang="sv-SE" sz="1100" cap="all" baseline="0" dirty="0">
              <a:latin typeface="Calibri" panose="020F0502020204030204" pitchFamily="34" charset="0"/>
              <a:ea typeface="Batang" panose="02030600000101010101" pitchFamily="18" charset="-127"/>
            </a:rPr>
            <a:t>Intern &amp; extern praktik</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CV-skrivning</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Kompetenshöjning—utbildning</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Stöd i vård-  och myndighetskontakt</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Validering</a:t>
          </a:r>
          <a:br>
            <a:rPr lang="sv-SE" sz="1100" cap="all" baseline="0" dirty="0">
              <a:latin typeface="Calibri" panose="020F0502020204030204" pitchFamily="34" charset="0"/>
              <a:ea typeface="Batang" panose="02030600000101010101" pitchFamily="18" charset="-127"/>
            </a:rPr>
          </a:br>
          <a:r>
            <a:rPr lang="sv-SE" sz="1100" cap="all" baseline="0" dirty="0" err="1">
              <a:latin typeface="Calibri" panose="020F0502020204030204" pitchFamily="34" charset="0"/>
              <a:ea typeface="Batang" panose="02030600000101010101" pitchFamily="18" charset="-127"/>
            </a:rPr>
            <a:t>AF´s</a:t>
          </a:r>
          <a:r>
            <a:rPr lang="sv-SE" sz="1100" cap="all" baseline="0" dirty="0">
              <a:latin typeface="Calibri" panose="020F0502020204030204" pitchFamily="34" charset="0"/>
              <a:ea typeface="Batang" panose="02030600000101010101" pitchFamily="18" charset="-127"/>
            </a:rPr>
            <a:t> kartläggning av</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anpassningsbehov</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Jobbsökaraktiviteter</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SED/SE</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Språkstöd</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Anställning på AME</a:t>
          </a:r>
          <a:br>
            <a:rPr lang="sv-SE" sz="1100" cap="all" baseline="0" dirty="0">
              <a:latin typeface="Calibri" panose="020F0502020204030204" pitchFamily="34" charset="0"/>
              <a:ea typeface="Batang" panose="02030600000101010101" pitchFamily="18" charset="-127"/>
            </a:rPr>
          </a:br>
          <a:r>
            <a:rPr lang="sv-SE" sz="1100" cap="all" baseline="0" dirty="0">
              <a:latin typeface="Calibri" panose="020F0502020204030204" pitchFamily="34" charset="0"/>
              <a:ea typeface="Batang" panose="02030600000101010101" pitchFamily="18" charset="-127"/>
            </a:rPr>
            <a:t>Anpassning av arbetssituationer</a:t>
          </a:r>
        </a:p>
      </dgm:t>
    </dgm:pt>
    <dgm:pt modelId="{0F9C58F1-19A5-4AC7-95ED-C944CC6338B1}" type="parTrans" cxnId="{DF18C9AE-4D78-42D1-9A75-ADE72AF5A186}">
      <dgm:prSet/>
      <dgm:spPr/>
      <dgm:t>
        <a:bodyPr/>
        <a:lstStyle/>
        <a:p>
          <a:endParaRPr lang="sv-SE"/>
        </a:p>
      </dgm:t>
    </dgm:pt>
    <dgm:pt modelId="{965F5A3C-87B5-47DA-B732-99C5F80845C5}" type="sibTrans" cxnId="{DF18C9AE-4D78-42D1-9A75-ADE72AF5A186}">
      <dgm:prSet/>
      <dgm:spPr/>
      <dgm:t>
        <a:bodyPr/>
        <a:lstStyle/>
        <a:p>
          <a:endParaRPr lang="sv-SE"/>
        </a:p>
      </dgm:t>
    </dgm:pt>
    <dgm:pt modelId="{38719A78-664E-44CF-A373-EDC60CEEDA33}">
      <dgm:prSet/>
      <dgm:spPr/>
      <dgm:t>
        <a:bodyPr/>
        <a:lstStyle/>
        <a:p>
          <a:endParaRPr lang="sv-SE"/>
        </a:p>
      </dgm:t>
    </dgm:pt>
    <dgm:pt modelId="{D92D6F6E-7243-4007-A653-D5539FC453AC}" type="parTrans" cxnId="{BAA8F7C1-F3EC-4104-93EF-284CDBE538A4}">
      <dgm:prSet/>
      <dgm:spPr/>
      <dgm:t>
        <a:bodyPr/>
        <a:lstStyle/>
        <a:p>
          <a:endParaRPr lang="sv-SE"/>
        </a:p>
      </dgm:t>
    </dgm:pt>
    <dgm:pt modelId="{4207325F-9AE0-437D-804E-79989006FA9B}" type="sibTrans" cxnId="{BAA8F7C1-F3EC-4104-93EF-284CDBE538A4}">
      <dgm:prSet/>
      <dgm:spPr/>
      <dgm:t>
        <a:bodyPr/>
        <a:lstStyle/>
        <a:p>
          <a:endParaRPr lang="sv-SE"/>
        </a:p>
      </dgm:t>
    </dgm:pt>
    <dgm:pt modelId="{97EA5401-A814-4CA8-BF7F-139B58488DF8}" type="pres">
      <dgm:prSet presAssocID="{D13F4682-762A-4F2E-90C7-C90615A8DB35}" presName="rootnode" presStyleCnt="0">
        <dgm:presLayoutVars>
          <dgm:chMax/>
          <dgm:chPref/>
          <dgm:dir/>
          <dgm:animLvl val="lvl"/>
        </dgm:presLayoutVars>
      </dgm:prSet>
      <dgm:spPr/>
    </dgm:pt>
    <dgm:pt modelId="{D5F22F2A-B1B3-4A6C-94A0-3CB85E1A84E6}" type="pres">
      <dgm:prSet presAssocID="{3B9932CA-394A-4E0B-8C98-30C903B3401B}" presName="composite" presStyleCnt="0"/>
      <dgm:spPr/>
    </dgm:pt>
    <dgm:pt modelId="{4BABDD01-B28D-4FA3-9B1A-C9B403102C90}" type="pres">
      <dgm:prSet presAssocID="{3B9932CA-394A-4E0B-8C98-30C903B3401B}" presName="LShape" presStyleLbl="alignNode1" presStyleIdx="0" presStyleCnt="7"/>
      <dgm:spPr>
        <a:solidFill>
          <a:srgbClr val="009DCC"/>
        </a:solidFill>
        <a:ln>
          <a:solidFill>
            <a:srgbClr val="A17F2D"/>
          </a:solidFill>
        </a:ln>
      </dgm:spPr>
    </dgm:pt>
    <dgm:pt modelId="{6FB92AAE-B306-4152-B0D9-D23580186AE2}" type="pres">
      <dgm:prSet presAssocID="{3B9932CA-394A-4E0B-8C98-30C903B3401B}" presName="ParentText" presStyleLbl="revTx" presStyleIdx="0" presStyleCnt="4" custScaleX="124441" custScaleY="166778" custLinFactNeighborX="14063" custLinFactNeighborY="40446">
        <dgm:presLayoutVars>
          <dgm:chMax val="0"/>
          <dgm:chPref val="0"/>
          <dgm:bulletEnabled val="1"/>
        </dgm:presLayoutVars>
      </dgm:prSet>
      <dgm:spPr/>
    </dgm:pt>
    <dgm:pt modelId="{C16F7EDC-BE86-47F7-B5F7-DBBD2059F978}" type="pres">
      <dgm:prSet presAssocID="{3B9932CA-394A-4E0B-8C98-30C903B3401B}" presName="Triangle" presStyleLbl="alignNode1" presStyleIdx="1" presStyleCnt="7" custScaleX="178242"/>
      <dgm:spPr>
        <a:prstGeom prst="leftRightArrow">
          <a:avLst/>
        </a:prstGeom>
        <a:solidFill>
          <a:srgbClr val="00A470"/>
        </a:solidFill>
        <a:ln>
          <a:solidFill>
            <a:srgbClr val="A17F2D"/>
          </a:solidFill>
        </a:ln>
      </dgm:spPr>
    </dgm:pt>
    <dgm:pt modelId="{C593112B-2957-4A9A-AEDE-71979FB82F8A}" type="pres">
      <dgm:prSet presAssocID="{DDD25AD2-C3FD-4A84-BE79-5028564CE676}" presName="sibTrans" presStyleCnt="0"/>
      <dgm:spPr/>
    </dgm:pt>
    <dgm:pt modelId="{D9CA58CD-1A83-47D5-9F57-5699562E2336}" type="pres">
      <dgm:prSet presAssocID="{DDD25AD2-C3FD-4A84-BE79-5028564CE676}" presName="space" presStyleCnt="0"/>
      <dgm:spPr/>
    </dgm:pt>
    <dgm:pt modelId="{5AD89D18-0761-40F0-9236-9A110867440E}" type="pres">
      <dgm:prSet presAssocID="{F8AFA8A6-0A38-4EBB-BD53-2674EBEAAE1A}" presName="composite" presStyleCnt="0"/>
      <dgm:spPr/>
    </dgm:pt>
    <dgm:pt modelId="{F1E8D4DA-11F3-4162-85E6-CF1E7FD8AB0B}" type="pres">
      <dgm:prSet presAssocID="{F8AFA8A6-0A38-4EBB-BD53-2674EBEAAE1A}" presName="LShape" presStyleLbl="alignNode1" presStyleIdx="2" presStyleCnt="7"/>
      <dgm:spPr>
        <a:solidFill>
          <a:srgbClr val="00A470"/>
        </a:solidFill>
        <a:ln>
          <a:solidFill>
            <a:srgbClr val="A17F2D"/>
          </a:solidFill>
        </a:ln>
      </dgm:spPr>
    </dgm:pt>
    <dgm:pt modelId="{232A87AD-988D-45B8-9B54-A17D160B9F65}" type="pres">
      <dgm:prSet presAssocID="{F8AFA8A6-0A38-4EBB-BD53-2674EBEAAE1A}" presName="ParentText" presStyleLbl="revTx" presStyleIdx="1" presStyleCnt="4" custScaleX="120175" custScaleY="182909" custLinFactNeighborX="11931" custLinFactNeighborY="47724">
        <dgm:presLayoutVars>
          <dgm:chMax val="0"/>
          <dgm:chPref val="0"/>
          <dgm:bulletEnabled val="1"/>
        </dgm:presLayoutVars>
      </dgm:prSet>
      <dgm:spPr/>
    </dgm:pt>
    <dgm:pt modelId="{27038CBB-4BB7-4A58-9519-F3A55A4518E9}" type="pres">
      <dgm:prSet presAssocID="{F8AFA8A6-0A38-4EBB-BD53-2674EBEAAE1A}" presName="Triangle" presStyleLbl="alignNode1" presStyleIdx="3" presStyleCnt="7" custScaleX="175882"/>
      <dgm:spPr>
        <a:prstGeom prst="leftRightArrow">
          <a:avLst/>
        </a:prstGeom>
        <a:solidFill>
          <a:srgbClr val="FFCC00"/>
        </a:solidFill>
        <a:ln>
          <a:solidFill>
            <a:srgbClr val="A17F2D"/>
          </a:solidFill>
        </a:ln>
      </dgm:spPr>
    </dgm:pt>
    <dgm:pt modelId="{F762025F-257F-49AB-A2E0-8BE618231D2D}" type="pres">
      <dgm:prSet presAssocID="{763B5548-7C24-4873-A929-0057DE66F7C7}" presName="sibTrans" presStyleCnt="0"/>
      <dgm:spPr/>
    </dgm:pt>
    <dgm:pt modelId="{E3C0F8F6-2C1A-4B93-BF63-84CD89965868}" type="pres">
      <dgm:prSet presAssocID="{763B5548-7C24-4873-A929-0057DE66F7C7}" presName="space" presStyleCnt="0"/>
      <dgm:spPr/>
    </dgm:pt>
    <dgm:pt modelId="{8DD903F2-4222-444C-908A-CDA4CAA84C91}" type="pres">
      <dgm:prSet presAssocID="{A83542D8-3852-4ABA-84AE-82A28C7DFFF9}" presName="composite" presStyleCnt="0"/>
      <dgm:spPr/>
    </dgm:pt>
    <dgm:pt modelId="{D9E6C429-CF98-4C7B-A5A5-2708F8A16A08}" type="pres">
      <dgm:prSet presAssocID="{A83542D8-3852-4ABA-84AE-82A28C7DFFF9}" presName="LShape" presStyleLbl="alignNode1" presStyleIdx="4" presStyleCnt="7"/>
      <dgm:spPr>
        <a:solidFill>
          <a:srgbClr val="FFCC00"/>
        </a:solidFill>
        <a:ln>
          <a:solidFill>
            <a:srgbClr val="A17F2D"/>
          </a:solidFill>
        </a:ln>
      </dgm:spPr>
    </dgm:pt>
    <dgm:pt modelId="{D0F173EA-F775-465D-BE06-12F3020459A9}" type="pres">
      <dgm:prSet presAssocID="{A83542D8-3852-4ABA-84AE-82A28C7DFFF9}" presName="ParentText" presStyleLbl="revTx" presStyleIdx="2" presStyleCnt="4" custLinFactNeighborX="613" custLinFactNeighborY="7913">
        <dgm:presLayoutVars>
          <dgm:chMax val="0"/>
          <dgm:chPref val="0"/>
          <dgm:bulletEnabled val="1"/>
        </dgm:presLayoutVars>
      </dgm:prSet>
      <dgm:spPr/>
    </dgm:pt>
    <dgm:pt modelId="{5C5BC663-359B-4E33-AC89-6F190FBE7D1D}" type="pres">
      <dgm:prSet presAssocID="{A83542D8-3852-4ABA-84AE-82A28C7DFFF9}" presName="Triangle" presStyleLbl="alignNode1" presStyleIdx="5" presStyleCnt="7" custScaleX="188930"/>
      <dgm:spPr>
        <a:prstGeom prst="leftRightArrow">
          <a:avLst/>
        </a:prstGeom>
        <a:ln>
          <a:solidFill>
            <a:srgbClr val="A17F2D"/>
          </a:solidFill>
        </a:ln>
      </dgm:spPr>
    </dgm:pt>
    <dgm:pt modelId="{B09854AC-7AC5-4BB2-BFB8-B455DEBB2E76}" type="pres">
      <dgm:prSet presAssocID="{965F5A3C-87B5-47DA-B732-99C5F80845C5}" presName="sibTrans" presStyleCnt="0"/>
      <dgm:spPr/>
    </dgm:pt>
    <dgm:pt modelId="{16BE6B92-5F31-4BC0-812F-FE2BAF02B657}" type="pres">
      <dgm:prSet presAssocID="{965F5A3C-87B5-47DA-B732-99C5F80845C5}" presName="space" presStyleCnt="0"/>
      <dgm:spPr/>
    </dgm:pt>
    <dgm:pt modelId="{51B9CBA5-5391-4E19-823B-38609D263829}" type="pres">
      <dgm:prSet presAssocID="{38719A78-664E-44CF-A373-EDC60CEEDA33}" presName="composite" presStyleCnt="0"/>
      <dgm:spPr/>
    </dgm:pt>
    <dgm:pt modelId="{AB3F2265-2319-46CA-83B6-D98DA708F11D}" type="pres">
      <dgm:prSet presAssocID="{38719A78-664E-44CF-A373-EDC60CEEDA33}" presName="LShape" presStyleLbl="alignNode1" presStyleIdx="6" presStyleCnt="7"/>
      <dgm:spPr>
        <a:ln>
          <a:solidFill>
            <a:srgbClr val="A17F2D"/>
          </a:solidFill>
        </a:ln>
      </dgm:spPr>
    </dgm:pt>
    <dgm:pt modelId="{0A643595-805A-49AC-BD74-7EFAECF98B75}" type="pres">
      <dgm:prSet presAssocID="{38719A78-664E-44CF-A373-EDC60CEEDA33}" presName="ParentText" presStyleLbl="revTx" presStyleIdx="3" presStyleCnt="4">
        <dgm:presLayoutVars>
          <dgm:chMax val="0"/>
          <dgm:chPref val="0"/>
          <dgm:bulletEnabled val="1"/>
        </dgm:presLayoutVars>
      </dgm:prSet>
      <dgm:spPr/>
    </dgm:pt>
  </dgm:ptLst>
  <dgm:cxnLst>
    <dgm:cxn modelId="{E7CC180B-7416-4737-BB53-EDB392DA1C33}" srcId="{D13F4682-762A-4F2E-90C7-C90615A8DB35}" destId="{3B9932CA-394A-4E0B-8C98-30C903B3401B}" srcOrd="0" destOrd="0" parTransId="{34DE7466-D4C3-4DE0-8E53-3080AAC6A458}" sibTransId="{DDD25AD2-C3FD-4A84-BE79-5028564CE676}"/>
    <dgm:cxn modelId="{FA84A923-8BED-4DE3-848F-2EF3E0A1C4A2}" type="presOf" srcId="{A83542D8-3852-4ABA-84AE-82A28C7DFFF9}" destId="{D0F173EA-F775-465D-BE06-12F3020459A9}" srcOrd="0" destOrd="0" presId="urn:microsoft.com/office/officeart/2009/3/layout/StepUpProcess"/>
    <dgm:cxn modelId="{F3BD8D45-0890-4AD1-AFB8-3FD5909BFE93}" srcId="{D13F4682-762A-4F2E-90C7-C90615A8DB35}" destId="{F8AFA8A6-0A38-4EBB-BD53-2674EBEAAE1A}" srcOrd="1" destOrd="0" parTransId="{6644626F-77CC-461C-A81E-158044ACD50B}" sibTransId="{763B5548-7C24-4873-A929-0057DE66F7C7}"/>
    <dgm:cxn modelId="{56C9178D-8A4F-4D09-A171-B52F1D378555}" type="presOf" srcId="{D13F4682-762A-4F2E-90C7-C90615A8DB35}" destId="{97EA5401-A814-4CA8-BF7F-139B58488DF8}" srcOrd="0" destOrd="0" presId="urn:microsoft.com/office/officeart/2009/3/layout/StepUpProcess"/>
    <dgm:cxn modelId="{DF18C9AE-4D78-42D1-9A75-ADE72AF5A186}" srcId="{D13F4682-762A-4F2E-90C7-C90615A8DB35}" destId="{A83542D8-3852-4ABA-84AE-82A28C7DFFF9}" srcOrd="2" destOrd="0" parTransId="{0F9C58F1-19A5-4AC7-95ED-C944CC6338B1}" sibTransId="{965F5A3C-87B5-47DA-B732-99C5F80845C5}"/>
    <dgm:cxn modelId="{06AC0DB1-F843-40EB-A97B-A9631B730E39}" type="presOf" srcId="{F8AFA8A6-0A38-4EBB-BD53-2674EBEAAE1A}" destId="{232A87AD-988D-45B8-9B54-A17D160B9F65}" srcOrd="0" destOrd="0" presId="urn:microsoft.com/office/officeart/2009/3/layout/StepUpProcess"/>
    <dgm:cxn modelId="{1D8BCDB3-BEF7-4D32-9D06-0100AE638F47}" type="presOf" srcId="{38719A78-664E-44CF-A373-EDC60CEEDA33}" destId="{0A643595-805A-49AC-BD74-7EFAECF98B75}" srcOrd="0" destOrd="0" presId="urn:microsoft.com/office/officeart/2009/3/layout/StepUpProcess"/>
    <dgm:cxn modelId="{BAA8F7C1-F3EC-4104-93EF-284CDBE538A4}" srcId="{D13F4682-762A-4F2E-90C7-C90615A8DB35}" destId="{38719A78-664E-44CF-A373-EDC60CEEDA33}" srcOrd="3" destOrd="0" parTransId="{D92D6F6E-7243-4007-A653-D5539FC453AC}" sibTransId="{4207325F-9AE0-437D-804E-79989006FA9B}"/>
    <dgm:cxn modelId="{27892DED-4182-4E30-9457-F6D369CDF634}" type="presOf" srcId="{3B9932CA-394A-4E0B-8C98-30C903B3401B}" destId="{6FB92AAE-B306-4152-B0D9-D23580186AE2}" srcOrd="0" destOrd="0" presId="urn:microsoft.com/office/officeart/2009/3/layout/StepUpProcess"/>
    <dgm:cxn modelId="{6BDFD181-C8F6-4EA5-8BEE-3B6998EB8DBC}" type="presParOf" srcId="{97EA5401-A814-4CA8-BF7F-139B58488DF8}" destId="{D5F22F2A-B1B3-4A6C-94A0-3CB85E1A84E6}" srcOrd="0" destOrd="0" presId="urn:microsoft.com/office/officeart/2009/3/layout/StepUpProcess"/>
    <dgm:cxn modelId="{861932DE-3CF1-4A5B-A890-A29A2880258E}" type="presParOf" srcId="{D5F22F2A-B1B3-4A6C-94A0-3CB85E1A84E6}" destId="{4BABDD01-B28D-4FA3-9B1A-C9B403102C90}" srcOrd="0" destOrd="0" presId="urn:microsoft.com/office/officeart/2009/3/layout/StepUpProcess"/>
    <dgm:cxn modelId="{4459F1C7-574C-4581-A968-3F13FAE7E478}" type="presParOf" srcId="{D5F22F2A-B1B3-4A6C-94A0-3CB85E1A84E6}" destId="{6FB92AAE-B306-4152-B0D9-D23580186AE2}" srcOrd="1" destOrd="0" presId="urn:microsoft.com/office/officeart/2009/3/layout/StepUpProcess"/>
    <dgm:cxn modelId="{6C2DFF1F-2695-4D36-82A3-4692C2CDD813}" type="presParOf" srcId="{D5F22F2A-B1B3-4A6C-94A0-3CB85E1A84E6}" destId="{C16F7EDC-BE86-47F7-B5F7-DBBD2059F978}" srcOrd="2" destOrd="0" presId="urn:microsoft.com/office/officeart/2009/3/layout/StepUpProcess"/>
    <dgm:cxn modelId="{307F5D6A-9876-40AE-8C86-291F80C59464}" type="presParOf" srcId="{97EA5401-A814-4CA8-BF7F-139B58488DF8}" destId="{C593112B-2957-4A9A-AEDE-71979FB82F8A}" srcOrd="1" destOrd="0" presId="urn:microsoft.com/office/officeart/2009/3/layout/StepUpProcess"/>
    <dgm:cxn modelId="{400BC80A-36E9-4E4E-B4FD-8314E2BD1DE8}" type="presParOf" srcId="{C593112B-2957-4A9A-AEDE-71979FB82F8A}" destId="{D9CA58CD-1A83-47D5-9F57-5699562E2336}" srcOrd="0" destOrd="0" presId="urn:microsoft.com/office/officeart/2009/3/layout/StepUpProcess"/>
    <dgm:cxn modelId="{1D79E340-4E37-4ADC-99F8-18A5879A9910}" type="presParOf" srcId="{97EA5401-A814-4CA8-BF7F-139B58488DF8}" destId="{5AD89D18-0761-40F0-9236-9A110867440E}" srcOrd="2" destOrd="0" presId="urn:microsoft.com/office/officeart/2009/3/layout/StepUpProcess"/>
    <dgm:cxn modelId="{DB4B753B-D2F4-48F7-8CDF-718C4C72BE99}" type="presParOf" srcId="{5AD89D18-0761-40F0-9236-9A110867440E}" destId="{F1E8D4DA-11F3-4162-85E6-CF1E7FD8AB0B}" srcOrd="0" destOrd="0" presId="urn:microsoft.com/office/officeart/2009/3/layout/StepUpProcess"/>
    <dgm:cxn modelId="{3CCCFB3A-2B00-442A-AEB6-6BBD9007331A}" type="presParOf" srcId="{5AD89D18-0761-40F0-9236-9A110867440E}" destId="{232A87AD-988D-45B8-9B54-A17D160B9F65}" srcOrd="1" destOrd="0" presId="urn:microsoft.com/office/officeart/2009/3/layout/StepUpProcess"/>
    <dgm:cxn modelId="{39F28ADF-2207-4D8D-85FF-2CFDABE11B47}" type="presParOf" srcId="{5AD89D18-0761-40F0-9236-9A110867440E}" destId="{27038CBB-4BB7-4A58-9519-F3A55A4518E9}" srcOrd="2" destOrd="0" presId="urn:microsoft.com/office/officeart/2009/3/layout/StepUpProcess"/>
    <dgm:cxn modelId="{BEA61764-CC2F-42A6-A5E4-7E8A83DB1ECE}" type="presParOf" srcId="{97EA5401-A814-4CA8-BF7F-139B58488DF8}" destId="{F762025F-257F-49AB-A2E0-8BE618231D2D}" srcOrd="3" destOrd="0" presId="urn:microsoft.com/office/officeart/2009/3/layout/StepUpProcess"/>
    <dgm:cxn modelId="{A1A24EFF-4923-4901-9BA3-CF7711D4EA50}" type="presParOf" srcId="{F762025F-257F-49AB-A2E0-8BE618231D2D}" destId="{E3C0F8F6-2C1A-4B93-BF63-84CD89965868}" srcOrd="0" destOrd="0" presId="urn:microsoft.com/office/officeart/2009/3/layout/StepUpProcess"/>
    <dgm:cxn modelId="{C02C6BE9-2A9E-4FC9-9ACB-97E350CCE03E}" type="presParOf" srcId="{97EA5401-A814-4CA8-BF7F-139B58488DF8}" destId="{8DD903F2-4222-444C-908A-CDA4CAA84C91}" srcOrd="4" destOrd="0" presId="urn:microsoft.com/office/officeart/2009/3/layout/StepUpProcess"/>
    <dgm:cxn modelId="{649E6D51-F1A7-4A1A-8CFA-CAC1F8D9340E}" type="presParOf" srcId="{8DD903F2-4222-444C-908A-CDA4CAA84C91}" destId="{D9E6C429-CF98-4C7B-A5A5-2708F8A16A08}" srcOrd="0" destOrd="0" presId="urn:microsoft.com/office/officeart/2009/3/layout/StepUpProcess"/>
    <dgm:cxn modelId="{E4085415-7450-45D6-BC86-A7F5CE217B0D}" type="presParOf" srcId="{8DD903F2-4222-444C-908A-CDA4CAA84C91}" destId="{D0F173EA-F775-465D-BE06-12F3020459A9}" srcOrd="1" destOrd="0" presId="urn:microsoft.com/office/officeart/2009/3/layout/StepUpProcess"/>
    <dgm:cxn modelId="{6D86FC9E-A009-4123-B923-30E472EF71D0}" type="presParOf" srcId="{8DD903F2-4222-444C-908A-CDA4CAA84C91}" destId="{5C5BC663-359B-4E33-AC89-6F190FBE7D1D}" srcOrd="2" destOrd="0" presId="urn:microsoft.com/office/officeart/2009/3/layout/StepUpProcess"/>
    <dgm:cxn modelId="{46C45244-7CE4-4324-8F14-1FA2BC56AE19}" type="presParOf" srcId="{97EA5401-A814-4CA8-BF7F-139B58488DF8}" destId="{B09854AC-7AC5-4BB2-BFB8-B455DEBB2E76}" srcOrd="5" destOrd="0" presId="urn:microsoft.com/office/officeart/2009/3/layout/StepUpProcess"/>
    <dgm:cxn modelId="{AFD1BF95-DE12-4473-8F43-018740042023}" type="presParOf" srcId="{B09854AC-7AC5-4BB2-BFB8-B455DEBB2E76}" destId="{16BE6B92-5F31-4BC0-812F-FE2BAF02B657}" srcOrd="0" destOrd="0" presId="urn:microsoft.com/office/officeart/2009/3/layout/StepUpProcess"/>
    <dgm:cxn modelId="{1646DC7C-48F4-4748-B6C4-F951F7DD494D}" type="presParOf" srcId="{97EA5401-A814-4CA8-BF7F-139B58488DF8}" destId="{51B9CBA5-5391-4E19-823B-38609D263829}" srcOrd="6" destOrd="0" presId="urn:microsoft.com/office/officeart/2009/3/layout/StepUpProcess"/>
    <dgm:cxn modelId="{7356C2D5-055D-4908-A879-A959243DB9B6}" type="presParOf" srcId="{51B9CBA5-5391-4E19-823B-38609D263829}" destId="{AB3F2265-2319-46CA-83B6-D98DA708F11D}" srcOrd="0" destOrd="0" presId="urn:microsoft.com/office/officeart/2009/3/layout/StepUpProcess"/>
    <dgm:cxn modelId="{4EE57500-1739-405F-8073-33B0B0AA90C8}" type="presParOf" srcId="{51B9CBA5-5391-4E19-823B-38609D263829}" destId="{0A643595-805A-49AC-BD74-7EFAECF98B7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949141-8C3A-4DF2-A229-48BADB6C3C6C}" type="doc">
      <dgm:prSet loTypeId="urn:microsoft.com/office/officeart/2005/8/layout/hierarchy6" loCatId="hierarchy" qsTypeId="urn:microsoft.com/office/officeart/2005/8/quickstyle/simple2" qsCatId="simple" csTypeId="urn:microsoft.com/office/officeart/2005/8/colors/colorful1" csCatId="colorful" phldr="1"/>
      <dgm:spPr/>
      <dgm:t>
        <a:bodyPr/>
        <a:lstStyle/>
        <a:p>
          <a:endParaRPr lang="sv-SE"/>
        </a:p>
      </dgm:t>
    </dgm:pt>
    <dgm:pt modelId="{2B00F064-8B38-47CB-BE8A-87E1A7972F5D}">
      <dgm:prSet/>
      <dgm:spPr>
        <a:solidFill>
          <a:srgbClr val="339966"/>
        </a:solidFill>
      </dgm:spPr>
      <dgm:t>
        <a:bodyPr/>
        <a:lstStyle/>
        <a:p>
          <a:r>
            <a:rPr lang="sv-SE"/>
            <a:t>OSA</a:t>
          </a:r>
        </a:p>
      </dgm:t>
    </dgm:pt>
    <dgm:pt modelId="{B026EB61-F6FF-4897-AB30-6E45E976AD0F}" type="parTrans" cxnId="{04FC94C3-746A-46F2-BF27-FCF64B1D765E}">
      <dgm:prSet/>
      <dgm:spPr/>
      <dgm:t>
        <a:bodyPr/>
        <a:lstStyle/>
        <a:p>
          <a:endParaRPr lang="sv-SE"/>
        </a:p>
      </dgm:t>
    </dgm:pt>
    <dgm:pt modelId="{1A1A1278-8E6A-4B11-BE1C-C506FEC01713}" type="sibTrans" cxnId="{04FC94C3-746A-46F2-BF27-FCF64B1D765E}">
      <dgm:prSet/>
      <dgm:spPr/>
      <dgm:t>
        <a:bodyPr/>
        <a:lstStyle/>
        <a:p>
          <a:endParaRPr lang="sv-SE"/>
        </a:p>
      </dgm:t>
    </dgm:pt>
    <dgm:pt modelId="{60AA1454-FAD4-4469-BB10-CB2411F36FB8}">
      <dgm:prSet/>
      <dgm:spPr>
        <a:solidFill>
          <a:srgbClr val="339966"/>
        </a:solidFill>
      </dgm:spPr>
      <dgm:t>
        <a:bodyPr/>
        <a:lstStyle/>
        <a:p>
          <a:r>
            <a:rPr lang="sv-SE" dirty="0"/>
            <a:t>Trygghets</a:t>
          </a:r>
        </a:p>
        <a:p>
          <a:r>
            <a:rPr lang="sv-SE" dirty="0"/>
            <a:t>anställning</a:t>
          </a:r>
        </a:p>
      </dgm:t>
    </dgm:pt>
    <dgm:pt modelId="{CA43B716-B7F3-407D-9AA5-9FBACA83E949}" type="parTrans" cxnId="{44B13C69-B218-4FD5-88D9-556DD9D11DAF}">
      <dgm:prSet/>
      <dgm:spPr/>
      <dgm:t>
        <a:bodyPr/>
        <a:lstStyle/>
        <a:p>
          <a:endParaRPr lang="sv-SE"/>
        </a:p>
      </dgm:t>
    </dgm:pt>
    <dgm:pt modelId="{568E54B2-6E17-49CA-B25A-208984BBDF26}" type="sibTrans" cxnId="{44B13C69-B218-4FD5-88D9-556DD9D11DAF}">
      <dgm:prSet/>
      <dgm:spPr/>
      <dgm:t>
        <a:bodyPr/>
        <a:lstStyle/>
        <a:p>
          <a:endParaRPr lang="sv-SE"/>
        </a:p>
      </dgm:t>
    </dgm:pt>
    <dgm:pt modelId="{85F499CB-CBB5-4C1E-9C10-F84A707C7AFB}">
      <dgm:prSet/>
      <dgm:spPr>
        <a:solidFill>
          <a:srgbClr val="339966"/>
        </a:solidFill>
      </dgm:spPr>
      <dgm:t>
        <a:bodyPr/>
        <a:lstStyle/>
        <a:p>
          <a:r>
            <a:rPr lang="sv-SE" dirty="0"/>
            <a:t>Lönebidrag</a:t>
          </a:r>
        </a:p>
      </dgm:t>
    </dgm:pt>
    <dgm:pt modelId="{59CB50A5-14D8-4172-B4D3-DF792261101A}" type="parTrans" cxnId="{5360A5C5-1572-4D0F-89A5-FD77AF88EB87}">
      <dgm:prSet/>
      <dgm:spPr/>
      <dgm:t>
        <a:bodyPr/>
        <a:lstStyle/>
        <a:p>
          <a:endParaRPr lang="sv-SE"/>
        </a:p>
      </dgm:t>
    </dgm:pt>
    <dgm:pt modelId="{20079702-E3E6-4D8F-80C6-6102861FA2C5}" type="sibTrans" cxnId="{5360A5C5-1572-4D0F-89A5-FD77AF88EB87}">
      <dgm:prSet/>
      <dgm:spPr/>
      <dgm:t>
        <a:bodyPr/>
        <a:lstStyle/>
        <a:p>
          <a:endParaRPr lang="sv-SE"/>
        </a:p>
      </dgm:t>
    </dgm:pt>
    <dgm:pt modelId="{39178C90-A4F4-4D23-B599-CA85357662EE}">
      <dgm:prSet/>
      <dgm:spPr>
        <a:solidFill>
          <a:srgbClr val="339966"/>
        </a:solidFill>
      </dgm:spPr>
      <dgm:t>
        <a:bodyPr/>
        <a:lstStyle/>
        <a:p>
          <a:r>
            <a:rPr lang="sv-SE"/>
            <a:t>Särskilt </a:t>
          </a:r>
        </a:p>
        <a:p>
          <a:r>
            <a:rPr lang="sv-SE"/>
            <a:t>anställningsstöd</a:t>
          </a:r>
        </a:p>
      </dgm:t>
    </dgm:pt>
    <dgm:pt modelId="{06B613B3-5E6F-4611-BC41-82DE399CC62C}" type="parTrans" cxnId="{29CD90A0-56CB-472D-9052-F68BF3485873}">
      <dgm:prSet/>
      <dgm:spPr/>
      <dgm:t>
        <a:bodyPr/>
        <a:lstStyle/>
        <a:p>
          <a:endParaRPr lang="sv-SE"/>
        </a:p>
      </dgm:t>
    </dgm:pt>
    <dgm:pt modelId="{264960AC-A308-4B55-8634-C8AF4A15DEE2}" type="sibTrans" cxnId="{29CD90A0-56CB-472D-9052-F68BF3485873}">
      <dgm:prSet/>
      <dgm:spPr/>
      <dgm:t>
        <a:bodyPr/>
        <a:lstStyle/>
        <a:p>
          <a:endParaRPr lang="sv-SE"/>
        </a:p>
      </dgm:t>
    </dgm:pt>
    <dgm:pt modelId="{065E5DD8-4E51-4C67-B2E7-EFC9DCC9A90C}">
      <dgm:prSet/>
      <dgm:spPr>
        <a:solidFill>
          <a:srgbClr val="339966"/>
        </a:solidFill>
      </dgm:spPr>
      <dgm:t>
        <a:bodyPr/>
        <a:lstStyle/>
        <a:p>
          <a:r>
            <a:rPr lang="sv-SE"/>
            <a:t>Utvecklings</a:t>
          </a:r>
        </a:p>
        <a:p>
          <a:r>
            <a:rPr lang="sv-SE"/>
            <a:t>anställning</a:t>
          </a:r>
        </a:p>
      </dgm:t>
    </dgm:pt>
    <dgm:pt modelId="{B2AE9F98-D131-49AE-80F6-817C73FEFDCC}" type="parTrans" cxnId="{B98B6A26-A8D7-417C-9991-8A9B1612FB2C}">
      <dgm:prSet/>
      <dgm:spPr/>
      <dgm:t>
        <a:bodyPr/>
        <a:lstStyle/>
        <a:p>
          <a:endParaRPr lang="sv-SE"/>
        </a:p>
      </dgm:t>
    </dgm:pt>
    <dgm:pt modelId="{2DB136F3-0735-4D35-ACD4-43C384C5A25F}" type="sibTrans" cxnId="{B98B6A26-A8D7-417C-9991-8A9B1612FB2C}">
      <dgm:prSet/>
      <dgm:spPr/>
      <dgm:t>
        <a:bodyPr/>
        <a:lstStyle/>
        <a:p>
          <a:endParaRPr lang="sv-SE"/>
        </a:p>
      </dgm:t>
    </dgm:pt>
    <dgm:pt modelId="{86C2E38C-1CE8-4B47-A2B3-7A2A4D803797}">
      <dgm:prSet/>
      <dgm:spPr>
        <a:solidFill>
          <a:srgbClr val="339966"/>
        </a:solidFill>
      </dgm:spPr>
      <dgm:t>
        <a:bodyPr/>
        <a:lstStyle/>
        <a:p>
          <a:r>
            <a:rPr lang="sv-SE"/>
            <a:t>Nystartsjobb</a:t>
          </a:r>
        </a:p>
      </dgm:t>
    </dgm:pt>
    <dgm:pt modelId="{9D1DF963-8002-4C2B-A61A-B4E06A9CA3A7}" type="parTrans" cxnId="{7DA3353D-37C3-4CD0-A88C-8121BC349123}">
      <dgm:prSet/>
      <dgm:spPr/>
      <dgm:t>
        <a:bodyPr/>
        <a:lstStyle/>
        <a:p>
          <a:endParaRPr lang="sv-SE"/>
        </a:p>
      </dgm:t>
    </dgm:pt>
    <dgm:pt modelId="{D45B4FA5-C83F-41DA-B218-4F3C3E9EB45D}" type="sibTrans" cxnId="{7DA3353D-37C3-4CD0-A88C-8121BC349123}">
      <dgm:prSet/>
      <dgm:spPr/>
      <dgm:t>
        <a:bodyPr/>
        <a:lstStyle/>
        <a:p>
          <a:endParaRPr lang="sv-SE"/>
        </a:p>
      </dgm:t>
    </dgm:pt>
    <dgm:pt modelId="{E663349F-3CCC-447D-9635-F3679D9256A2}">
      <dgm:prSet/>
      <dgm:spPr>
        <a:solidFill>
          <a:srgbClr val="339966"/>
        </a:solidFill>
      </dgm:spPr>
      <dgm:t>
        <a:bodyPr/>
        <a:lstStyle/>
        <a:p>
          <a:r>
            <a:rPr lang="sv-SE" dirty="0"/>
            <a:t>Extratjänst</a:t>
          </a:r>
        </a:p>
      </dgm:t>
    </dgm:pt>
    <dgm:pt modelId="{72145C78-A537-4B33-B915-DD93CB7B907E}" type="parTrans" cxnId="{A9FDC4E3-BB52-42A2-AEF1-FE7514634FD1}">
      <dgm:prSet/>
      <dgm:spPr/>
      <dgm:t>
        <a:bodyPr/>
        <a:lstStyle/>
        <a:p>
          <a:endParaRPr lang="sv-SE"/>
        </a:p>
      </dgm:t>
    </dgm:pt>
    <dgm:pt modelId="{69E68B57-D83B-443E-BABD-0CAC21599AE7}" type="sibTrans" cxnId="{A9FDC4E3-BB52-42A2-AEF1-FE7514634FD1}">
      <dgm:prSet/>
      <dgm:spPr/>
      <dgm:t>
        <a:bodyPr/>
        <a:lstStyle/>
        <a:p>
          <a:endParaRPr lang="sv-SE"/>
        </a:p>
      </dgm:t>
    </dgm:pt>
    <dgm:pt modelId="{9F92B308-9A8E-4BE6-B726-0426DDB0F07F}">
      <dgm:prSet custT="1"/>
      <dgm:spPr>
        <a:solidFill>
          <a:srgbClr val="00B0F0"/>
        </a:solidFill>
      </dgm:spPr>
      <dgm:t>
        <a:bodyPr/>
        <a:lstStyle/>
        <a:p>
          <a:r>
            <a:rPr lang="sv-SE" sz="3200" dirty="0"/>
            <a:t>2</a:t>
          </a:r>
        </a:p>
      </dgm:t>
    </dgm:pt>
    <dgm:pt modelId="{ABF98A9E-48B4-4301-8CC9-A3887900ABD5}" type="parTrans" cxnId="{5910F4BC-85BB-493F-9C13-E7DF4C84FD37}">
      <dgm:prSet/>
      <dgm:spPr/>
      <dgm:t>
        <a:bodyPr/>
        <a:lstStyle/>
        <a:p>
          <a:endParaRPr lang="sv-SE"/>
        </a:p>
      </dgm:t>
    </dgm:pt>
    <dgm:pt modelId="{ED71D57B-C883-4FD0-9F59-E246ACB656B3}" type="sibTrans" cxnId="{5910F4BC-85BB-493F-9C13-E7DF4C84FD37}">
      <dgm:prSet/>
      <dgm:spPr/>
      <dgm:t>
        <a:bodyPr/>
        <a:lstStyle/>
        <a:p>
          <a:endParaRPr lang="sv-SE"/>
        </a:p>
      </dgm:t>
    </dgm:pt>
    <dgm:pt modelId="{42E02EE0-DAEA-44A6-9B9F-2DC3FC3615D8}" type="asst">
      <dgm:prSet custT="1"/>
      <dgm:spPr>
        <a:solidFill>
          <a:srgbClr val="00B0F0"/>
        </a:solidFill>
      </dgm:spPr>
      <dgm:t>
        <a:bodyPr/>
        <a:lstStyle/>
        <a:p>
          <a:r>
            <a:rPr lang="sv-SE" sz="3200"/>
            <a:t>0</a:t>
          </a:r>
        </a:p>
      </dgm:t>
    </dgm:pt>
    <dgm:pt modelId="{CD5F2053-98CF-4482-A65D-A7305E5029D5}" type="parTrans" cxnId="{37D98B3C-78CD-484C-9BB8-F874B6299DFF}">
      <dgm:prSet/>
      <dgm:spPr/>
      <dgm:t>
        <a:bodyPr/>
        <a:lstStyle/>
        <a:p>
          <a:endParaRPr lang="sv-SE"/>
        </a:p>
      </dgm:t>
    </dgm:pt>
    <dgm:pt modelId="{A7F8664C-5A22-4E7A-A0DF-31F3854F0492}" type="sibTrans" cxnId="{37D98B3C-78CD-484C-9BB8-F874B6299DFF}">
      <dgm:prSet/>
      <dgm:spPr/>
      <dgm:t>
        <a:bodyPr/>
        <a:lstStyle/>
        <a:p>
          <a:endParaRPr lang="sv-SE"/>
        </a:p>
      </dgm:t>
    </dgm:pt>
    <dgm:pt modelId="{2A7B3613-82BB-4C64-8BA3-74C544A777F2}">
      <dgm:prSet custT="1"/>
      <dgm:spPr>
        <a:solidFill>
          <a:srgbClr val="00B0F0"/>
        </a:solidFill>
      </dgm:spPr>
      <dgm:t>
        <a:bodyPr/>
        <a:lstStyle/>
        <a:p>
          <a:r>
            <a:rPr lang="sv-SE" sz="3200" dirty="0"/>
            <a:t>7</a:t>
          </a:r>
        </a:p>
      </dgm:t>
    </dgm:pt>
    <dgm:pt modelId="{41DFBBB5-8028-460B-903E-CC821DA10BF7}" type="parTrans" cxnId="{19EB5F81-9812-4B87-8095-646BF130F425}">
      <dgm:prSet/>
      <dgm:spPr/>
      <dgm:t>
        <a:bodyPr/>
        <a:lstStyle/>
        <a:p>
          <a:endParaRPr lang="sv-SE"/>
        </a:p>
      </dgm:t>
    </dgm:pt>
    <dgm:pt modelId="{C0A352EF-9DBC-4724-A10A-2D316528E5B2}" type="sibTrans" cxnId="{19EB5F81-9812-4B87-8095-646BF130F425}">
      <dgm:prSet/>
      <dgm:spPr/>
      <dgm:t>
        <a:bodyPr/>
        <a:lstStyle/>
        <a:p>
          <a:endParaRPr lang="sv-SE"/>
        </a:p>
      </dgm:t>
    </dgm:pt>
    <dgm:pt modelId="{D8F920FF-E15A-49CA-A422-486653EC956D}">
      <dgm:prSet custT="1"/>
      <dgm:spPr>
        <a:solidFill>
          <a:srgbClr val="00B0F0"/>
        </a:solidFill>
      </dgm:spPr>
      <dgm:t>
        <a:bodyPr/>
        <a:lstStyle/>
        <a:p>
          <a:r>
            <a:rPr lang="sv-SE" sz="3200" dirty="0"/>
            <a:t>5</a:t>
          </a:r>
        </a:p>
      </dgm:t>
    </dgm:pt>
    <dgm:pt modelId="{AD051600-90D7-450D-8E61-CFEBA910DF33}" type="parTrans" cxnId="{1DA681B8-CE16-49DA-A4FC-A3E4B26083A0}">
      <dgm:prSet/>
      <dgm:spPr/>
      <dgm:t>
        <a:bodyPr/>
        <a:lstStyle/>
        <a:p>
          <a:endParaRPr lang="sv-SE"/>
        </a:p>
      </dgm:t>
    </dgm:pt>
    <dgm:pt modelId="{7AD3792C-AA81-497D-A8D7-A01D03B3A8D4}" type="sibTrans" cxnId="{1DA681B8-CE16-49DA-A4FC-A3E4B26083A0}">
      <dgm:prSet/>
      <dgm:spPr/>
      <dgm:t>
        <a:bodyPr/>
        <a:lstStyle/>
        <a:p>
          <a:endParaRPr lang="sv-SE"/>
        </a:p>
      </dgm:t>
    </dgm:pt>
    <dgm:pt modelId="{55450137-3323-4FB7-B9CC-E6C773FC653C}" type="asst">
      <dgm:prSet custT="1"/>
      <dgm:spPr>
        <a:solidFill>
          <a:srgbClr val="00B0F0"/>
        </a:solidFill>
      </dgm:spPr>
      <dgm:t>
        <a:bodyPr/>
        <a:lstStyle/>
        <a:p>
          <a:r>
            <a:rPr lang="sv-SE" sz="3200" dirty="0"/>
            <a:t>3</a:t>
          </a:r>
        </a:p>
      </dgm:t>
    </dgm:pt>
    <dgm:pt modelId="{CA508F6E-2197-4DF1-B5D3-8852A1CDAEBC}" type="sibTrans" cxnId="{A6D17547-D61B-4E75-9EF6-AE98D303CAF2}">
      <dgm:prSet/>
      <dgm:spPr/>
      <dgm:t>
        <a:bodyPr/>
        <a:lstStyle/>
        <a:p>
          <a:endParaRPr lang="sv-SE"/>
        </a:p>
      </dgm:t>
    </dgm:pt>
    <dgm:pt modelId="{ECF8DF00-886D-4B0D-98B5-4F46F96EA7CC}" type="parTrans" cxnId="{A6D17547-D61B-4E75-9EF6-AE98D303CAF2}">
      <dgm:prSet/>
      <dgm:spPr/>
      <dgm:t>
        <a:bodyPr/>
        <a:lstStyle/>
        <a:p>
          <a:endParaRPr lang="sv-SE"/>
        </a:p>
      </dgm:t>
    </dgm:pt>
    <dgm:pt modelId="{CEDAA00C-E424-4590-8C70-FE6C915D9F20}">
      <dgm:prSet/>
      <dgm:spPr>
        <a:solidFill>
          <a:srgbClr val="CC3300"/>
        </a:solidFill>
      </dgm:spPr>
      <dgm:t>
        <a:bodyPr/>
        <a:lstStyle/>
        <a:p>
          <a:r>
            <a:rPr lang="sv-SE" dirty="0">
              <a:latin typeface="+mn-lt"/>
              <a:ea typeface="Batang" panose="02030600000101010101" pitchFamily="18" charset="-127"/>
            </a:rPr>
            <a:t>Arbetsmarknads</a:t>
          </a:r>
        </a:p>
        <a:p>
          <a:r>
            <a:rPr lang="sv-SE" dirty="0">
              <a:latin typeface="+mn-lt"/>
              <a:ea typeface="Batang" panose="02030600000101010101" pitchFamily="18" charset="-127"/>
            </a:rPr>
            <a:t>anställningar</a:t>
          </a:r>
        </a:p>
        <a:p>
          <a:r>
            <a:rPr lang="sv-SE" dirty="0">
              <a:latin typeface="+mn-lt"/>
              <a:ea typeface="Batang" panose="02030600000101010101" pitchFamily="18" charset="-127"/>
            </a:rPr>
            <a:t>BEA</a:t>
          </a:r>
        </a:p>
      </dgm:t>
    </dgm:pt>
    <dgm:pt modelId="{46DB3AD4-27EE-4D2A-AABE-09414C3ABDC5}" type="sibTrans" cxnId="{23175C17-4285-4C0A-ABFD-F5B579DB149E}">
      <dgm:prSet/>
      <dgm:spPr/>
      <dgm:t>
        <a:bodyPr/>
        <a:lstStyle/>
        <a:p>
          <a:endParaRPr lang="sv-SE"/>
        </a:p>
      </dgm:t>
    </dgm:pt>
    <dgm:pt modelId="{8721BB15-60D1-4F3E-97D9-3052D660BCE1}" type="parTrans" cxnId="{23175C17-4285-4C0A-ABFD-F5B579DB149E}">
      <dgm:prSet/>
      <dgm:spPr/>
      <dgm:t>
        <a:bodyPr/>
        <a:lstStyle/>
        <a:p>
          <a:endParaRPr lang="sv-SE">
            <a:latin typeface="Batang" panose="02030600000101010101" pitchFamily="18" charset="-127"/>
            <a:ea typeface="Batang" panose="02030600000101010101" pitchFamily="18" charset="-127"/>
          </a:endParaRPr>
        </a:p>
      </dgm:t>
    </dgm:pt>
    <dgm:pt modelId="{99FEA9A2-D061-475F-B3FD-BA40688C2F0D}">
      <dgm:prSet custT="1"/>
      <dgm:spPr>
        <a:solidFill>
          <a:srgbClr val="00B0F0"/>
        </a:solidFill>
      </dgm:spPr>
      <dgm:t>
        <a:bodyPr/>
        <a:lstStyle/>
        <a:p>
          <a:r>
            <a:rPr lang="sv-SE" sz="3200" dirty="0"/>
            <a:t>21</a:t>
          </a:r>
        </a:p>
      </dgm:t>
    </dgm:pt>
    <dgm:pt modelId="{D7EEC739-C375-4D52-8B88-C2AC24939ECC}" type="parTrans" cxnId="{B432B7E1-DB07-4D46-A20D-4E51E4725455}">
      <dgm:prSet/>
      <dgm:spPr/>
      <dgm:t>
        <a:bodyPr/>
        <a:lstStyle/>
        <a:p>
          <a:endParaRPr lang="sv-SE"/>
        </a:p>
      </dgm:t>
    </dgm:pt>
    <dgm:pt modelId="{DA4512A2-189F-4267-A040-FAE754606970}" type="sibTrans" cxnId="{B432B7E1-DB07-4D46-A20D-4E51E4725455}">
      <dgm:prSet/>
      <dgm:spPr/>
      <dgm:t>
        <a:bodyPr/>
        <a:lstStyle/>
        <a:p>
          <a:endParaRPr lang="sv-SE"/>
        </a:p>
      </dgm:t>
    </dgm:pt>
    <dgm:pt modelId="{5780DE6B-01F6-428F-98FE-94197BF5DC76}">
      <dgm:prSet custT="1"/>
      <dgm:spPr>
        <a:solidFill>
          <a:srgbClr val="00B0F0"/>
        </a:solidFill>
      </dgm:spPr>
      <dgm:t>
        <a:bodyPr/>
        <a:lstStyle/>
        <a:p>
          <a:r>
            <a:rPr lang="sv-SE" sz="3200" dirty="0"/>
            <a:t>2</a:t>
          </a:r>
        </a:p>
      </dgm:t>
    </dgm:pt>
    <dgm:pt modelId="{4301DCCA-E4B4-4529-AECE-93A9669C2A40}" type="sibTrans" cxnId="{EE45DBF1-A225-4E27-83D2-AD6130B3C463}">
      <dgm:prSet/>
      <dgm:spPr/>
      <dgm:t>
        <a:bodyPr/>
        <a:lstStyle/>
        <a:p>
          <a:endParaRPr lang="sv-SE"/>
        </a:p>
      </dgm:t>
    </dgm:pt>
    <dgm:pt modelId="{B8D8E560-BC51-440E-8C23-1E462F09D55F}" type="parTrans" cxnId="{EE45DBF1-A225-4E27-83D2-AD6130B3C463}">
      <dgm:prSet/>
      <dgm:spPr/>
      <dgm:t>
        <a:bodyPr/>
        <a:lstStyle/>
        <a:p>
          <a:endParaRPr lang="sv-SE"/>
        </a:p>
      </dgm:t>
    </dgm:pt>
    <dgm:pt modelId="{E1115718-3F1C-4B97-824E-ED2FD552DDCF}" type="pres">
      <dgm:prSet presAssocID="{30949141-8C3A-4DF2-A229-48BADB6C3C6C}" presName="mainComposite" presStyleCnt="0">
        <dgm:presLayoutVars>
          <dgm:chPref val="1"/>
          <dgm:dir/>
          <dgm:animOne val="branch"/>
          <dgm:animLvl val="lvl"/>
          <dgm:resizeHandles val="exact"/>
        </dgm:presLayoutVars>
      </dgm:prSet>
      <dgm:spPr/>
    </dgm:pt>
    <dgm:pt modelId="{E3B3A9F1-07A1-41C3-861E-13485DA626C1}" type="pres">
      <dgm:prSet presAssocID="{30949141-8C3A-4DF2-A229-48BADB6C3C6C}" presName="hierFlow" presStyleCnt="0"/>
      <dgm:spPr/>
    </dgm:pt>
    <dgm:pt modelId="{43C12072-0652-43E9-8E5C-4AEC53033039}" type="pres">
      <dgm:prSet presAssocID="{30949141-8C3A-4DF2-A229-48BADB6C3C6C}" presName="hierChild1" presStyleCnt="0">
        <dgm:presLayoutVars>
          <dgm:chPref val="1"/>
          <dgm:animOne val="branch"/>
          <dgm:animLvl val="lvl"/>
        </dgm:presLayoutVars>
      </dgm:prSet>
      <dgm:spPr/>
    </dgm:pt>
    <dgm:pt modelId="{9D6FE29A-1085-413A-BAD8-C1A31E8CC529}" type="pres">
      <dgm:prSet presAssocID="{CEDAA00C-E424-4590-8C70-FE6C915D9F20}" presName="Name14" presStyleCnt="0"/>
      <dgm:spPr/>
    </dgm:pt>
    <dgm:pt modelId="{F5999C79-8361-4F79-994B-B93DD93DEAFA}" type="pres">
      <dgm:prSet presAssocID="{CEDAA00C-E424-4590-8C70-FE6C915D9F20}" presName="level1Shape" presStyleLbl="node0" presStyleIdx="0" presStyleCnt="1" custScaleX="127172" custScaleY="136714">
        <dgm:presLayoutVars>
          <dgm:chPref val="3"/>
        </dgm:presLayoutVars>
      </dgm:prSet>
      <dgm:spPr/>
    </dgm:pt>
    <dgm:pt modelId="{E2DAB0E3-95D2-465E-8EF3-B7D09723359D}" type="pres">
      <dgm:prSet presAssocID="{CEDAA00C-E424-4590-8C70-FE6C915D9F20}" presName="hierChild2" presStyleCnt="0"/>
      <dgm:spPr/>
    </dgm:pt>
    <dgm:pt modelId="{995C686C-0BB5-4EFE-B2CB-21FBBC8D12DD}" type="pres">
      <dgm:prSet presAssocID="{B026EB61-F6FF-4897-AB30-6E45E976AD0F}" presName="Name19" presStyleLbl="parChTrans1D2" presStyleIdx="0" presStyleCnt="7"/>
      <dgm:spPr/>
    </dgm:pt>
    <dgm:pt modelId="{7242B92A-C969-48D5-A363-5386D37B0C7B}" type="pres">
      <dgm:prSet presAssocID="{2B00F064-8B38-47CB-BE8A-87E1A7972F5D}" presName="Name21" presStyleCnt="0"/>
      <dgm:spPr/>
    </dgm:pt>
    <dgm:pt modelId="{0486B212-12E2-451E-B72B-9880B3333517}" type="pres">
      <dgm:prSet presAssocID="{2B00F064-8B38-47CB-BE8A-87E1A7972F5D}" presName="level2Shape" presStyleLbl="node2" presStyleIdx="0" presStyleCnt="7"/>
      <dgm:spPr/>
    </dgm:pt>
    <dgm:pt modelId="{11FE3BD9-F800-40AA-9CA2-07E253B10F9E}" type="pres">
      <dgm:prSet presAssocID="{2B00F064-8B38-47CB-BE8A-87E1A7972F5D}" presName="hierChild3" presStyleCnt="0"/>
      <dgm:spPr/>
    </dgm:pt>
    <dgm:pt modelId="{18B9383E-FA4A-4472-98E1-264779370208}" type="pres">
      <dgm:prSet presAssocID="{ECF8DF00-886D-4B0D-98B5-4F46F96EA7CC}" presName="Name19" presStyleLbl="parChTrans1D3" presStyleIdx="0" presStyleCnt="7"/>
      <dgm:spPr/>
    </dgm:pt>
    <dgm:pt modelId="{573F0802-82DB-445F-8A8D-0994FC9D2FFD}" type="pres">
      <dgm:prSet presAssocID="{55450137-3323-4FB7-B9CC-E6C773FC653C}" presName="Name21" presStyleCnt="0"/>
      <dgm:spPr/>
    </dgm:pt>
    <dgm:pt modelId="{3E431817-265C-4CC2-AE92-FE9D35EA9FD5}" type="pres">
      <dgm:prSet presAssocID="{55450137-3323-4FB7-B9CC-E6C773FC653C}" presName="level2Shape" presStyleLbl="asst2" presStyleIdx="0" presStyleCnt="2"/>
      <dgm:spPr/>
    </dgm:pt>
    <dgm:pt modelId="{BC6DC6FA-3A6A-4402-BED5-671F36073FA2}" type="pres">
      <dgm:prSet presAssocID="{55450137-3323-4FB7-B9CC-E6C773FC653C}" presName="hierChild3" presStyleCnt="0"/>
      <dgm:spPr/>
    </dgm:pt>
    <dgm:pt modelId="{35B710B4-402A-487F-BA74-A2C519C67619}" type="pres">
      <dgm:prSet presAssocID="{CA43B716-B7F3-407D-9AA5-9FBACA83E949}" presName="Name19" presStyleLbl="parChTrans1D2" presStyleIdx="1" presStyleCnt="7"/>
      <dgm:spPr/>
    </dgm:pt>
    <dgm:pt modelId="{633882F6-894E-46BE-94A1-F30E4AAAD684}" type="pres">
      <dgm:prSet presAssocID="{60AA1454-FAD4-4469-BB10-CB2411F36FB8}" presName="Name21" presStyleCnt="0"/>
      <dgm:spPr/>
    </dgm:pt>
    <dgm:pt modelId="{DC56C3AF-8542-4EE0-A0F7-78AF0087B4D5}" type="pres">
      <dgm:prSet presAssocID="{60AA1454-FAD4-4469-BB10-CB2411F36FB8}" presName="level2Shape" presStyleLbl="node2" presStyleIdx="1" presStyleCnt="7"/>
      <dgm:spPr/>
    </dgm:pt>
    <dgm:pt modelId="{7C9C711F-6295-411A-8DEB-3A7B685CFF7A}" type="pres">
      <dgm:prSet presAssocID="{60AA1454-FAD4-4469-BB10-CB2411F36FB8}" presName="hierChild3" presStyleCnt="0"/>
      <dgm:spPr/>
    </dgm:pt>
    <dgm:pt modelId="{072287CD-A74D-4C14-8F25-7135BF984508}" type="pres">
      <dgm:prSet presAssocID="{ABF98A9E-48B4-4301-8CC9-A3887900ABD5}" presName="Name19" presStyleLbl="parChTrans1D3" presStyleIdx="1" presStyleCnt="7"/>
      <dgm:spPr/>
    </dgm:pt>
    <dgm:pt modelId="{805564E0-9F37-413A-A6D7-038A8DF9F1BF}" type="pres">
      <dgm:prSet presAssocID="{9F92B308-9A8E-4BE6-B726-0426DDB0F07F}" presName="Name21" presStyleCnt="0"/>
      <dgm:spPr/>
    </dgm:pt>
    <dgm:pt modelId="{77448E0C-9197-45F3-84D8-7CD625AF31B4}" type="pres">
      <dgm:prSet presAssocID="{9F92B308-9A8E-4BE6-B726-0426DDB0F07F}" presName="level2Shape" presStyleLbl="node3" presStyleIdx="0" presStyleCnt="5"/>
      <dgm:spPr/>
    </dgm:pt>
    <dgm:pt modelId="{C8909A81-ECFC-416B-B49A-D79E84F50CBF}" type="pres">
      <dgm:prSet presAssocID="{9F92B308-9A8E-4BE6-B726-0426DDB0F07F}" presName="hierChild3" presStyleCnt="0"/>
      <dgm:spPr/>
    </dgm:pt>
    <dgm:pt modelId="{83E9E35D-2851-4AC1-89A3-767E46D5FF0D}" type="pres">
      <dgm:prSet presAssocID="{06B613B3-5E6F-4611-BC41-82DE399CC62C}" presName="Name19" presStyleLbl="parChTrans1D2" presStyleIdx="2" presStyleCnt="7"/>
      <dgm:spPr/>
    </dgm:pt>
    <dgm:pt modelId="{88A29253-D24C-4E74-8B4D-C1E7F5675FAB}" type="pres">
      <dgm:prSet presAssocID="{39178C90-A4F4-4D23-B599-CA85357662EE}" presName="Name21" presStyleCnt="0"/>
      <dgm:spPr/>
    </dgm:pt>
    <dgm:pt modelId="{61FFCFC0-439F-4C01-91CC-8BE6F873A9C9}" type="pres">
      <dgm:prSet presAssocID="{39178C90-A4F4-4D23-B599-CA85357662EE}" presName="level2Shape" presStyleLbl="node2" presStyleIdx="2" presStyleCnt="7"/>
      <dgm:spPr/>
    </dgm:pt>
    <dgm:pt modelId="{A72EE288-D89D-4125-AC19-8ABFC37B5579}" type="pres">
      <dgm:prSet presAssocID="{39178C90-A4F4-4D23-B599-CA85357662EE}" presName="hierChild3" presStyleCnt="0"/>
      <dgm:spPr/>
    </dgm:pt>
    <dgm:pt modelId="{D822F93C-7A40-4D1B-BF93-7A014409757E}" type="pres">
      <dgm:prSet presAssocID="{CD5F2053-98CF-4482-A65D-A7305E5029D5}" presName="Name19" presStyleLbl="parChTrans1D3" presStyleIdx="2" presStyleCnt="7"/>
      <dgm:spPr/>
    </dgm:pt>
    <dgm:pt modelId="{7E82E80A-2B3E-462F-8A98-2E4975F38C3E}" type="pres">
      <dgm:prSet presAssocID="{42E02EE0-DAEA-44A6-9B9F-2DC3FC3615D8}" presName="Name21" presStyleCnt="0"/>
      <dgm:spPr/>
    </dgm:pt>
    <dgm:pt modelId="{73B217BB-282A-4C5B-82C1-05AB91FB9E4B}" type="pres">
      <dgm:prSet presAssocID="{42E02EE0-DAEA-44A6-9B9F-2DC3FC3615D8}" presName="level2Shape" presStyleLbl="asst2" presStyleIdx="1" presStyleCnt="2"/>
      <dgm:spPr/>
    </dgm:pt>
    <dgm:pt modelId="{CD09D1A7-8ABE-4385-8772-D141654BF70F}" type="pres">
      <dgm:prSet presAssocID="{42E02EE0-DAEA-44A6-9B9F-2DC3FC3615D8}" presName="hierChild3" presStyleCnt="0"/>
      <dgm:spPr/>
    </dgm:pt>
    <dgm:pt modelId="{8B295DE3-4124-469A-A5B5-BE0E74FDD3F0}" type="pres">
      <dgm:prSet presAssocID="{59CB50A5-14D8-4172-B4D3-DF792261101A}" presName="Name19" presStyleLbl="parChTrans1D2" presStyleIdx="3" presStyleCnt="7"/>
      <dgm:spPr/>
    </dgm:pt>
    <dgm:pt modelId="{9CA59880-5171-48BB-997B-4BF4D58DDCAB}" type="pres">
      <dgm:prSet presAssocID="{85F499CB-CBB5-4C1E-9C10-F84A707C7AFB}" presName="Name21" presStyleCnt="0"/>
      <dgm:spPr/>
    </dgm:pt>
    <dgm:pt modelId="{4F0B53BE-58A7-48AB-B34D-5E776CDC42FC}" type="pres">
      <dgm:prSet presAssocID="{85F499CB-CBB5-4C1E-9C10-F84A707C7AFB}" presName="level2Shape" presStyleLbl="node2" presStyleIdx="3" presStyleCnt="7"/>
      <dgm:spPr/>
    </dgm:pt>
    <dgm:pt modelId="{26F72582-BEE0-42B1-AA54-D54393854B10}" type="pres">
      <dgm:prSet presAssocID="{85F499CB-CBB5-4C1E-9C10-F84A707C7AFB}" presName="hierChild3" presStyleCnt="0"/>
      <dgm:spPr/>
    </dgm:pt>
    <dgm:pt modelId="{236BE322-A1FE-4D89-AB77-313F17FD63BD}" type="pres">
      <dgm:prSet presAssocID="{41DFBBB5-8028-460B-903E-CC821DA10BF7}" presName="Name19" presStyleLbl="parChTrans1D3" presStyleIdx="3" presStyleCnt="7"/>
      <dgm:spPr/>
    </dgm:pt>
    <dgm:pt modelId="{E2203FA6-FE5C-4F34-ACF0-D9C5F9372794}" type="pres">
      <dgm:prSet presAssocID="{2A7B3613-82BB-4C64-8BA3-74C544A777F2}" presName="Name21" presStyleCnt="0"/>
      <dgm:spPr/>
    </dgm:pt>
    <dgm:pt modelId="{ED459406-E456-4F64-89D8-8103B6767A18}" type="pres">
      <dgm:prSet presAssocID="{2A7B3613-82BB-4C64-8BA3-74C544A777F2}" presName="level2Shape" presStyleLbl="node3" presStyleIdx="1" presStyleCnt="5"/>
      <dgm:spPr/>
    </dgm:pt>
    <dgm:pt modelId="{B872DE10-AED7-4B8C-AD72-E78565E87819}" type="pres">
      <dgm:prSet presAssocID="{2A7B3613-82BB-4C64-8BA3-74C544A777F2}" presName="hierChild3" presStyleCnt="0"/>
      <dgm:spPr/>
    </dgm:pt>
    <dgm:pt modelId="{B0A3B0D5-71EB-4FD8-97F7-6AD0F72C05A6}" type="pres">
      <dgm:prSet presAssocID="{B2AE9F98-D131-49AE-80F6-817C73FEFDCC}" presName="Name19" presStyleLbl="parChTrans1D2" presStyleIdx="4" presStyleCnt="7"/>
      <dgm:spPr/>
    </dgm:pt>
    <dgm:pt modelId="{B53DF62E-13F2-43E5-803E-504462C24CA8}" type="pres">
      <dgm:prSet presAssocID="{065E5DD8-4E51-4C67-B2E7-EFC9DCC9A90C}" presName="Name21" presStyleCnt="0"/>
      <dgm:spPr/>
    </dgm:pt>
    <dgm:pt modelId="{9C82B71C-3A49-484F-A191-6FB020B1B42B}" type="pres">
      <dgm:prSet presAssocID="{065E5DD8-4E51-4C67-B2E7-EFC9DCC9A90C}" presName="level2Shape" presStyleLbl="node2" presStyleIdx="4" presStyleCnt="7"/>
      <dgm:spPr/>
    </dgm:pt>
    <dgm:pt modelId="{9C765D6C-3AD5-4EA0-9DBE-0996B74437AB}" type="pres">
      <dgm:prSet presAssocID="{065E5DD8-4E51-4C67-B2E7-EFC9DCC9A90C}" presName="hierChild3" presStyleCnt="0"/>
      <dgm:spPr/>
    </dgm:pt>
    <dgm:pt modelId="{69C40CFB-06B7-4B39-8A69-5249AE84BBD2}" type="pres">
      <dgm:prSet presAssocID="{AD051600-90D7-450D-8E61-CFEBA910DF33}" presName="Name19" presStyleLbl="parChTrans1D3" presStyleIdx="4" presStyleCnt="7"/>
      <dgm:spPr/>
    </dgm:pt>
    <dgm:pt modelId="{9DAF458A-5F18-40C3-A6DF-EDA1E65F9B5E}" type="pres">
      <dgm:prSet presAssocID="{D8F920FF-E15A-49CA-A422-486653EC956D}" presName="Name21" presStyleCnt="0"/>
      <dgm:spPr/>
    </dgm:pt>
    <dgm:pt modelId="{E683022F-9ADA-4D38-8BC0-B18064FE7B6A}" type="pres">
      <dgm:prSet presAssocID="{D8F920FF-E15A-49CA-A422-486653EC956D}" presName="level2Shape" presStyleLbl="node3" presStyleIdx="2" presStyleCnt="5"/>
      <dgm:spPr/>
    </dgm:pt>
    <dgm:pt modelId="{27070BE0-D007-49D0-BB4F-EA147A4F94BD}" type="pres">
      <dgm:prSet presAssocID="{D8F920FF-E15A-49CA-A422-486653EC956D}" presName="hierChild3" presStyleCnt="0"/>
      <dgm:spPr/>
    </dgm:pt>
    <dgm:pt modelId="{A1DDC5C0-58CF-4890-8F88-AB0F36203D65}" type="pres">
      <dgm:prSet presAssocID="{9D1DF963-8002-4C2B-A61A-B4E06A9CA3A7}" presName="Name19" presStyleLbl="parChTrans1D2" presStyleIdx="5" presStyleCnt="7"/>
      <dgm:spPr/>
    </dgm:pt>
    <dgm:pt modelId="{06E89936-3670-413F-99E8-A7E3165433F3}" type="pres">
      <dgm:prSet presAssocID="{86C2E38C-1CE8-4B47-A2B3-7A2A4D803797}" presName="Name21" presStyleCnt="0"/>
      <dgm:spPr/>
    </dgm:pt>
    <dgm:pt modelId="{944AD1C2-6BC6-4A65-B5F3-D9317854EA99}" type="pres">
      <dgm:prSet presAssocID="{86C2E38C-1CE8-4B47-A2B3-7A2A4D803797}" presName="level2Shape" presStyleLbl="node2" presStyleIdx="5" presStyleCnt="7"/>
      <dgm:spPr/>
    </dgm:pt>
    <dgm:pt modelId="{4DB5C7BD-3E62-4272-9125-05063956426D}" type="pres">
      <dgm:prSet presAssocID="{86C2E38C-1CE8-4B47-A2B3-7A2A4D803797}" presName="hierChild3" presStyleCnt="0"/>
      <dgm:spPr/>
    </dgm:pt>
    <dgm:pt modelId="{B36F41DB-9147-428C-8D47-378CCA04A8AA}" type="pres">
      <dgm:prSet presAssocID="{B8D8E560-BC51-440E-8C23-1E462F09D55F}" presName="Name19" presStyleLbl="parChTrans1D3" presStyleIdx="5" presStyleCnt="7"/>
      <dgm:spPr/>
    </dgm:pt>
    <dgm:pt modelId="{CB558D41-2AE8-4A04-A954-A73FE7F3492D}" type="pres">
      <dgm:prSet presAssocID="{5780DE6B-01F6-428F-98FE-94197BF5DC76}" presName="Name21" presStyleCnt="0"/>
      <dgm:spPr/>
    </dgm:pt>
    <dgm:pt modelId="{7BCCE41A-EF9F-4CF1-A3F9-2C2B6C5E89CE}" type="pres">
      <dgm:prSet presAssocID="{5780DE6B-01F6-428F-98FE-94197BF5DC76}" presName="level2Shape" presStyleLbl="node3" presStyleIdx="3" presStyleCnt="5"/>
      <dgm:spPr/>
    </dgm:pt>
    <dgm:pt modelId="{D2EF3292-40EE-4761-9636-4EB7179D9268}" type="pres">
      <dgm:prSet presAssocID="{5780DE6B-01F6-428F-98FE-94197BF5DC76}" presName="hierChild3" presStyleCnt="0"/>
      <dgm:spPr/>
    </dgm:pt>
    <dgm:pt modelId="{84028DAC-5CF6-4A8A-8F47-590A36F10CE3}" type="pres">
      <dgm:prSet presAssocID="{72145C78-A537-4B33-B915-DD93CB7B907E}" presName="Name19" presStyleLbl="parChTrans1D2" presStyleIdx="6" presStyleCnt="7"/>
      <dgm:spPr/>
    </dgm:pt>
    <dgm:pt modelId="{53AB0A76-E0AD-44B2-BE95-8E1E4917465A}" type="pres">
      <dgm:prSet presAssocID="{E663349F-3CCC-447D-9635-F3679D9256A2}" presName="Name21" presStyleCnt="0"/>
      <dgm:spPr/>
    </dgm:pt>
    <dgm:pt modelId="{3C3BFC48-FF2D-49A4-8EF4-4D83845E35BE}" type="pres">
      <dgm:prSet presAssocID="{E663349F-3CCC-447D-9635-F3679D9256A2}" presName="level2Shape" presStyleLbl="node2" presStyleIdx="6" presStyleCnt="7"/>
      <dgm:spPr/>
    </dgm:pt>
    <dgm:pt modelId="{95231F78-0D26-4A14-ACD7-CA090FDC328C}" type="pres">
      <dgm:prSet presAssocID="{E663349F-3CCC-447D-9635-F3679D9256A2}" presName="hierChild3" presStyleCnt="0"/>
      <dgm:spPr/>
    </dgm:pt>
    <dgm:pt modelId="{71AD1E87-4977-43D8-839D-584D1230808B}" type="pres">
      <dgm:prSet presAssocID="{D7EEC739-C375-4D52-8B88-C2AC24939ECC}" presName="Name19" presStyleLbl="parChTrans1D3" presStyleIdx="6" presStyleCnt="7"/>
      <dgm:spPr/>
    </dgm:pt>
    <dgm:pt modelId="{3DF5A9A4-FF69-43E8-890B-5CB0ED37BEDB}" type="pres">
      <dgm:prSet presAssocID="{99FEA9A2-D061-475F-B3FD-BA40688C2F0D}" presName="Name21" presStyleCnt="0"/>
      <dgm:spPr/>
    </dgm:pt>
    <dgm:pt modelId="{94C584FD-16DD-4A48-B63A-158A279D8F42}" type="pres">
      <dgm:prSet presAssocID="{99FEA9A2-D061-475F-B3FD-BA40688C2F0D}" presName="level2Shape" presStyleLbl="node3" presStyleIdx="4" presStyleCnt="5"/>
      <dgm:spPr/>
    </dgm:pt>
    <dgm:pt modelId="{47C166FC-6EDA-49BF-8256-C617FE5E3CDB}" type="pres">
      <dgm:prSet presAssocID="{99FEA9A2-D061-475F-B3FD-BA40688C2F0D}" presName="hierChild3" presStyleCnt="0"/>
      <dgm:spPr/>
    </dgm:pt>
    <dgm:pt modelId="{8CFCD60D-48BC-4329-8F2E-632324A8E30C}" type="pres">
      <dgm:prSet presAssocID="{30949141-8C3A-4DF2-A229-48BADB6C3C6C}" presName="bgShapesFlow" presStyleCnt="0"/>
      <dgm:spPr/>
    </dgm:pt>
  </dgm:ptLst>
  <dgm:cxnLst>
    <dgm:cxn modelId="{B5FD1B0D-472B-49DD-B8C8-4D4E113564DB}" type="presOf" srcId="{065E5DD8-4E51-4C67-B2E7-EFC9DCC9A90C}" destId="{9C82B71C-3A49-484F-A191-6FB020B1B42B}" srcOrd="0" destOrd="0" presId="urn:microsoft.com/office/officeart/2005/8/layout/hierarchy6"/>
    <dgm:cxn modelId="{F792F612-85A8-41F7-A271-8EDC06F6BAD4}" type="presOf" srcId="{9F92B308-9A8E-4BE6-B726-0426DDB0F07F}" destId="{77448E0C-9197-45F3-84D8-7CD625AF31B4}" srcOrd="0" destOrd="0" presId="urn:microsoft.com/office/officeart/2005/8/layout/hierarchy6"/>
    <dgm:cxn modelId="{4D5CD116-6281-4A76-B39E-AE34CC961799}" type="presOf" srcId="{06B613B3-5E6F-4611-BC41-82DE399CC62C}" destId="{83E9E35D-2851-4AC1-89A3-767E46D5FF0D}" srcOrd="0" destOrd="0" presId="urn:microsoft.com/office/officeart/2005/8/layout/hierarchy6"/>
    <dgm:cxn modelId="{23175C17-4285-4C0A-ABFD-F5B579DB149E}" srcId="{30949141-8C3A-4DF2-A229-48BADB6C3C6C}" destId="{CEDAA00C-E424-4590-8C70-FE6C915D9F20}" srcOrd="0" destOrd="0" parTransId="{8721BB15-60D1-4F3E-97D9-3052D660BCE1}" sibTransId="{46DB3AD4-27EE-4D2A-AABE-09414C3ABDC5}"/>
    <dgm:cxn modelId="{B98B6A26-A8D7-417C-9991-8A9B1612FB2C}" srcId="{CEDAA00C-E424-4590-8C70-FE6C915D9F20}" destId="{065E5DD8-4E51-4C67-B2E7-EFC9DCC9A90C}" srcOrd="4" destOrd="0" parTransId="{B2AE9F98-D131-49AE-80F6-817C73FEFDCC}" sibTransId="{2DB136F3-0735-4D35-ACD4-43C384C5A25F}"/>
    <dgm:cxn modelId="{DDB5C631-0022-4984-9A69-28BEFE9C7EFC}" type="presOf" srcId="{9D1DF963-8002-4C2B-A61A-B4E06A9CA3A7}" destId="{A1DDC5C0-58CF-4890-8F88-AB0F36203D65}" srcOrd="0" destOrd="0" presId="urn:microsoft.com/office/officeart/2005/8/layout/hierarchy6"/>
    <dgm:cxn modelId="{37D98B3C-78CD-484C-9BB8-F874B6299DFF}" srcId="{39178C90-A4F4-4D23-B599-CA85357662EE}" destId="{42E02EE0-DAEA-44A6-9B9F-2DC3FC3615D8}" srcOrd="0" destOrd="0" parTransId="{CD5F2053-98CF-4482-A65D-A7305E5029D5}" sibTransId="{A7F8664C-5A22-4E7A-A0DF-31F3854F0492}"/>
    <dgm:cxn modelId="{7DA3353D-37C3-4CD0-A88C-8121BC349123}" srcId="{CEDAA00C-E424-4590-8C70-FE6C915D9F20}" destId="{86C2E38C-1CE8-4B47-A2B3-7A2A4D803797}" srcOrd="5" destOrd="0" parTransId="{9D1DF963-8002-4C2B-A61A-B4E06A9CA3A7}" sibTransId="{D45B4FA5-C83F-41DA-B218-4F3C3E9EB45D}"/>
    <dgm:cxn modelId="{26A10847-D7FF-431D-8DD0-CB017F9BF6EC}" type="presOf" srcId="{D8F920FF-E15A-49CA-A422-486653EC956D}" destId="{E683022F-9ADA-4D38-8BC0-B18064FE7B6A}" srcOrd="0" destOrd="0" presId="urn:microsoft.com/office/officeart/2005/8/layout/hierarchy6"/>
    <dgm:cxn modelId="{A6D17547-D61B-4E75-9EF6-AE98D303CAF2}" srcId="{2B00F064-8B38-47CB-BE8A-87E1A7972F5D}" destId="{55450137-3323-4FB7-B9CC-E6C773FC653C}" srcOrd="0" destOrd="0" parTransId="{ECF8DF00-886D-4B0D-98B5-4F46F96EA7CC}" sibTransId="{CA508F6E-2197-4DF1-B5D3-8852A1CDAEBC}"/>
    <dgm:cxn modelId="{44B13C69-B218-4FD5-88D9-556DD9D11DAF}" srcId="{CEDAA00C-E424-4590-8C70-FE6C915D9F20}" destId="{60AA1454-FAD4-4469-BB10-CB2411F36FB8}" srcOrd="1" destOrd="0" parTransId="{CA43B716-B7F3-407D-9AA5-9FBACA83E949}" sibTransId="{568E54B2-6E17-49CA-B25A-208984BBDF26}"/>
    <dgm:cxn modelId="{70B1C769-A5BF-4BE2-B543-16CA7DAC6369}" type="presOf" srcId="{B8D8E560-BC51-440E-8C23-1E462F09D55F}" destId="{B36F41DB-9147-428C-8D47-378CCA04A8AA}" srcOrd="0" destOrd="0" presId="urn:microsoft.com/office/officeart/2005/8/layout/hierarchy6"/>
    <dgm:cxn modelId="{B85B4871-DEAE-44DA-A7BE-02852B6866C2}" type="presOf" srcId="{B026EB61-F6FF-4897-AB30-6E45E976AD0F}" destId="{995C686C-0BB5-4EFE-B2CB-21FBBC8D12DD}" srcOrd="0" destOrd="0" presId="urn:microsoft.com/office/officeart/2005/8/layout/hierarchy6"/>
    <dgm:cxn modelId="{0A10AC54-F311-4E07-84FC-2874929E57FD}" type="presOf" srcId="{99FEA9A2-D061-475F-B3FD-BA40688C2F0D}" destId="{94C584FD-16DD-4A48-B63A-158A279D8F42}" srcOrd="0" destOrd="0" presId="urn:microsoft.com/office/officeart/2005/8/layout/hierarchy6"/>
    <dgm:cxn modelId="{B113937A-D02B-4DBE-ABFF-67AD8EB82CF6}" type="presOf" srcId="{B2AE9F98-D131-49AE-80F6-817C73FEFDCC}" destId="{B0A3B0D5-71EB-4FD8-97F7-6AD0F72C05A6}" srcOrd="0" destOrd="0" presId="urn:microsoft.com/office/officeart/2005/8/layout/hierarchy6"/>
    <dgm:cxn modelId="{81BB377C-C724-4400-84BF-BBC04897F893}" type="presOf" srcId="{CA43B716-B7F3-407D-9AA5-9FBACA83E949}" destId="{35B710B4-402A-487F-BA74-A2C519C67619}" srcOrd="0" destOrd="0" presId="urn:microsoft.com/office/officeart/2005/8/layout/hierarchy6"/>
    <dgm:cxn modelId="{19EB5F81-9812-4B87-8095-646BF130F425}" srcId="{85F499CB-CBB5-4C1E-9C10-F84A707C7AFB}" destId="{2A7B3613-82BB-4C64-8BA3-74C544A777F2}" srcOrd="0" destOrd="0" parTransId="{41DFBBB5-8028-460B-903E-CC821DA10BF7}" sibTransId="{C0A352EF-9DBC-4724-A10A-2D316528E5B2}"/>
    <dgm:cxn modelId="{74E3D189-6575-46A2-A1C8-2CC67A5AB717}" type="presOf" srcId="{2A7B3613-82BB-4C64-8BA3-74C544A777F2}" destId="{ED459406-E456-4F64-89D8-8103B6767A18}" srcOrd="0" destOrd="0" presId="urn:microsoft.com/office/officeart/2005/8/layout/hierarchy6"/>
    <dgm:cxn modelId="{CF370298-EB76-4730-8036-0890CAD7CAAF}" type="presOf" srcId="{30949141-8C3A-4DF2-A229-48BADB6C3C6C}" destId="{E1115718-3F1C-4B97-824E-ED2FD552DDCF}" srcOrd="0" destOrd="0" presId="urn:microsoft.com/office/officeart/2005/8/layout/hierarchy6"/>
    <dgm:cxn modelId="{F7FA089C-0DA5-4F90-89A9-DA890A788539}" type="presOf" srcId="{86C2E38C-1CE8-4B47-A2B3-7A2A4D803797}" destId="{944AD1C2-6BC6-4A65-B5F3-D9317854EA99}" srcOrd="0" destOrd="0" presId="urn:microsoft.com/office/officeart/2005/8/layout/hierarchy6"/>
    <dgm:cxn modelId="{29CD90A0-56CB-472D-9052-F68BF3485873}" srcId="{CEDAA00C-E424-4590-8C70-FE6C915D9F20}" destId="{39178C90-A4F4-4D23-B599-CA85357662EE}" srcOrd="2" destOrd="0" parTransId="{06B613B3-5E6F-4611-BC41-82DE399CC62C}" sibTransId="{264960AC-A308-4B55-8634-C8AF4A15DEE2}"/>
    <dgm:cxn modelId="{29F5B5A9-63D6-4809-91A0-CBC6F8AD2F5D}" type="presOf" srcId="{5780DE6B-01F6-428F-98FE-94197BF5DC76}" destId="{7BCCE41A-EF9F-4CF1-A3F9-2C2B6C5E89CE}" srcOrd="0" destOrd="0" presId="urn:microsoft.com/office/officeart/2005/8/layout/hierarchy6"/>
    <dgm:cxn modelId="{C2ED35AF-C32B-47A4-83A6-05E62A69F1D1}" type="presOf" srcId="{55450137-3323-4FB7-B9CC-E6C773FC653C}" destId="{3E431817-265C-4CC2-AE92-FE9D35EA9FD5}" srcOrd="0" destOrd="0" presId="urn:microsoft.com/office/officeart/2005/8/layout/hierarchy6"/>
    <dgm:cxn modelId="{D605B7AF-25D1-4F8C-982D-8BFB9320862B}" type="presOf" srcId="{39178C90-A4F4-4D23-B599-CA85357662EE}" destId="{61FFCFC0-439F-4C01-91CC-8BE6F873A9C9}" srcOrd="0" destOrd="0" presId="urn:microsoft.com/office/officeart/2005/8/layout/hierarchy6"/>
    <dgm:cxn modelId="{9A78E7B6-D65E-42AE-9323-488532B479EC}" type="presOf" srcId="{E663349F-3CCC-447D-9635-F3679D9256A2}" destId="{3C3BFC48-FF2D-49A4-8EF4-4D83845E35BE}" srcOrd="0" destOrd="0" presId="urn:microsoft.com/office/officeart/2005/8/layout/hierarchy6"/>
    <dgm:cxn modelId="{05352FB8-F542-4846-A2AF-6CDE652B1C28}" type="presOf" srcId="{CEDAA00C-E424-4590-8C70-FE6C915D9F20}" destId="{F5999C79-8361-4F79-994B-B93DD93DEAFA}" srcOrd="0" destOrd="0" presId="urn:microsoft.com/office/officeart/2005/8/layout/hierarchy6"/>
    <dgm:cxn modelId="{1DA681B8-CE16-49DA-A4FC-A3E4B26083A0}" srcId="{065E5DD8-4E51-4C67-B2E7-EFC9DCC9A90C}" destId="{D8F920FF-E15A-49CA-A422-486653EC956D}" srcOrd="0" destOrd="0" parTransId="{AD051600-90D7-450D-8E61-CFEBA910DF33}" sibTransId="{7AD3792C-AA81-497D-A8D7-A01D03B3A8D4}"/>
    <dgm:cxn modelId="{5910F4BC-85BB-493F-9C13-E7DF4C84FD37}" srcId="{60AA1454-FAD4-4469-BB10-CB2411F36FB8}" destId="{9F92B308-9A8E-4BE6-B726-0426DDB0F07F}" srcOrd="0" destOrd="0" parTransId="{ABF98A9E-48B4-4301-8CC9-A3887900ABD5}" sibTransId="{ED71D57B-C883-4FD0-9F59-E246ACB656B3}"/>
    <dgm:cxn modelId="{45DE8BBE-9A0E-4C49-B429-6C6BA7D4824A}" type="presOf" srcId="{41DFBBB5-8028-460B-903E-CC821DA10BF7}" destId="{236BE322-A1FE-4D89-AB77-313F17FD63BD}" srcOrd="0" destOrd="0" presId="urn:microsoft.com/office/officeart/2005/8/layout/hierarchy6"/>
    <dgm:cxn modelId="{E05A81C3-D625-4676-ACD8-05255D439259}" type="presOf" srcId="{85F499CB-CBB5-4C1E-9C10-F84A707C7AFB}" destId="{4F0B53BE-58A7-48AB-B34D-5E776CDC42FC}" srcOrd="0" destOrd="0" presId="urn:microsoft.com/office/officeart/2005/8/layout/hierarchy6"/>
    <dgm:cxn modelId="{04FC94C3-746A-46F2-BF27-FCF64B1D765E}" srcId="{CEDAA00C-E424-4590-8C70-FE6C915D9F20}" destId="{2B00F064-8B38-47CB-BE8A-87E1A7972F5D}" srcOrd="0" destOrd="0" parTransId="{B026EB61-F6FF-4897-AB30-6E45E976AD0F}" sibTransId="{1A1A1278-8E6A-4B11-BE1C-C506FEC01713}"/>
    <dgm:cxn modelId="{DB3522C5-5ADB-42D0-BE17-73CF3C71C2E2}" type="presOf" srcId="{CD5F2053-98CF-4482-A65D-A7305E5029D5}" destId="{D822F93C-7A40-4D1B-BF93-7A014409757E}" srcOrd="0" destOrd="0" presId="urn:microsoft.com/office/officeart/2005/8/layout/hierarchy6"/>
    <dgm:cxn modelId="{5360A5C5-1572-4D0F-89A5-FD77AF88EB87}" srcId="{CEDAA00C-E424-4590-8C70-FE6C915D9F20}" destId="{85F499CB-CBB5-4C1E-9C10-F84A707C7AFB}" srcOrd="3" destOrd="0" parTransId="{59CB50A5-14D8-4172-B4D3-DF792261101A}" sibTransId="{20079702-E3E6-4D8F-80C6-6102861FA2C5}"/>
    <dgm:cxn modelId="{C9FC32C9-DDD2-41A0-B98F-04E798CDCA92}" type="presOf" srcId="{AD051600-90D7-450D-8E61-CFEBA910DF33}" destId="{69C40CFB-06B7-4B39-8A69-5249AE84BBD2}" srcOrd="0" destOrd="0" presId="urn:microsoft.com/office/officeart/2005/8/layout/hierarchy6"/>
    <dgm:cxn modelId="{3C5902CB-CF18-47F0-9F2E-14B7F56E2A41}" type="presOf" srcId="{ABF98A9E-48B4-4301-8CC9-A3887900ABD5}" destId="{072287CD-A74D-4C14-8F25-7135BF984508}" srcOrd="0" destOrd="0" presId="urn:microsoft.com/office/officeart/2005/8/layout/hierarchy6"/>
    <dgm:cxn modelId="{A7F266D0-B4BC-4510-843E-FBCA686084AB}" type="presOf" srcId="{60AA1454-FAD4-4469-BB10-CB2411F36FB8}" destId="{DC56C3AF-8542-4EE0-A0F7-78AF0087B4D5}" srcOrd="0" destOrd="0" presId="urn:microsoft.com/office/officeart/2005/8/layout/hierarchy6"/>
    <dgm:cxn modelId="{7EB4D9D3-4E19-406F-97E8-9CB00457DC1D}" type="presOf" srcId="{2B00F064-8B38-47CB-BE8A-87E1A7972F5D}" destId="{0486B212-12E2-451E-B72B-9880B3333517}" srcOrd="0" destOrd="0" presId="urn:microsoft.com/office/officeart/2005/8/layout/hierarchy6"/>
    <dgm:cxn modelId="{B432B7E1-DB07-4D46-A20D-4E51E4725455}" srcId="{E663349F-3CCC-447D-9635-F3679D9256A2}" destId="{99FEA9A2-D061-475F-B3FD-BA40688C2F0D}" srcOrd="0" destOrd="0" parTransId="{D7EEC739-C375-4D52-8B88-C2AC24939ECC}" sibTransId="{DA4512A2-189F-4267-A040-FAE754606970}"/>
    <dgm:cxn modelId="{A9FDC4E3-BB52-42A2-AEF1-FE7514634FD1}" srcId="{CEDAA00C-E424-4590-8C70-FE6C915D9F20}" destId="{E663349F-3CCC-447D-9635-F3679D9256A2}" srcOrd="6" destOrd="0" parTransId="{72145C78-A537-4B33-B915-DD93CB7B907E}" sibTransId="{69E68B57-D83B-443E-BABD-0CAC21599AE7}"/>
    <dgm:cxn modelId="{99F7ABE4-6FBE-4814-80F3-649AE648B00E}" type="presOf" srcId="{D7EEC739-C375-4D52-8B88-C2AC24939ECC}" destId="{71AD1E87-4977-43D8-839D-584D1230808B}" srcOrd="0" destOrd="0" presId="urn:microsoft.com/office/officeart/2005/8/layout/hierarchy6"/>
    <dgm:cxn modelId="{54F57CEE-2079-4E1F-BA1C-2AB7C062F596}" type="presOf" srcId="{ECF8DF00-886D-4B0D-98B5-4F46F96EA7CC}" destId="{18B9383E-FA4A-4472-98E1-264779370208}" srcOrd="0" destOrd="0" presId="urn:microsoft.com/office/officeart/2005/8/layout/hierarchy6"/>
    <dgm:cxn modelId="{294FF9EE-D148-4332-9627-69B12001F615}" type="presOf" srcId="{42E02EE0-DAEA-44A6-9B9F-2DC3FC3615D8}" destId="{73B217BB-282A-4C5B-82C1-05AB91FB9E4B}" srcOrd="0" destOrd="0" presId="urn:microsoft.com/office/officeart/2005/8/layout/hierarchy6"/>
    <dgm:cxn modelId="{EE45DBF1-A225-4E27-83D2-AD6130B3C463}" srcId="{86C2E38C-1CE8-4B47-A2B3-7A2A4D803797}" destId="{5780DE6B-01F6-428F-98FE-94197BF5DC76}" srcOrd="0" destOrd="0" parTransId="{B8D8E560-BC51-440E-8C23-1E462F09D55F}" sibTransId="{4301DCCA-E4B4-4529-AECE-93A9669C2A40}"/>
    <dgm:cxn modelId="{224545F4-5DE0-4891-B027-F292E6FC52FE}" type="presOf" srcId="{72145C78-A537-4B33-B915-DD93CB7B907E}" destId="{84028DAC-5CF6-4A8A-8F47-590A36F10CE3}" srcOrd="0" destOrd="0" presId="urn:microsoft.com/office/officeart/2005/8/layout/hierarchy6"/>
    <dgm:cxn modelId="{94C779F9-E1DB-4821-85FC-C7E2F259E9C5}" type="presOf" srcId="{59CB50A5-14D8-4172-B4D3-DF792261101A}" destId="{8B295DE3-4124-469A-A5B5-BE0E74FDD3F0}" srcOrd="0" destOrd="0" presId="urn:microsoft.com/office/officeart/2005/8/layout/hierarchy6"/>
    <dgm:cxn modelId="{84010C8B-F355-4B19-ACC5-C49E6D1BF649}" type="presParOf" srcId="{E1115718-3F1C-4B97-824E-ED2FD552DDCF}" destId="{E3B3A9F1-07A1-41C3-861E-13485DA626C1}" srcOrd="0" destOrd="0" presId="urn:microsoft.com/office/officeart/2005/8/layout/hierarchy6"/>
    <dgm:cxn modelId="{0BEC790D-9964-4BAB-9652-80409D0D9792}" type="presParOf" srcId="{E3B3A9F1-07A1-41C3-861E-13485DA626C1}" destId="{43C12072-0652-43E9-8E5C-4AEC53033039}" srcOrd="0" destOrd="0" presId="urn:microsoft.com/office/officeart/2005/8/layout/hierarchy6"/>
    <dgm:cxn modelId="{71ABD2A4-9768-41F2-A5E9-9B731DC45B62}" type="presParOf" srcId="{43C12072-0652-43E9-8E5C-4AEC53033039}" destId="{9D6FE29A-1085-413A-BAD8-C1A31E8CC529}" srcOrd="0" destOrd="0" presId="urn:microsoft.com/office/officeart/2005/8/layout/hierarchy6"/>
    <dgm:cxn modelId="{0BBFDF71-8407-4663-8C1D-CB316A51954E}" type="presParOf" srcId="{9D6FE29A-1085-413A-BAD8-C1A31E8CC529}" destId="{F5999C79-8361-4F79-994B-B93DD93DEAFA}" srcOrd="0" destOrd="0" presId="urn:microsoft.com/office/officeart/2005/8/layout/hierarchy6"/>
    <dgm:cxn modelId="{DEC731CA-6DDF-44FF-83A9-B41435E622A9}" type="presParOf" srcId="{9D6FE29A-1085-413A-BAD8-C1A31E8CC529}" destId="{E2DAB0E3-95D2-465E-8EF3-B7D09723359D}" srcOrd="1" destOrd="0" presId="urn:microsoft.com/office/officeart/2005/8/layout/hierarchy6"/>
    <dgm:cxn modelId="{993C53F7-B584-47ED-8FD9-08103BA407B9}" type="presParOf" srcId="{E2DAB0E3-95D2-465E-8EF3-B7D09723359D}" destId="{995C686C-0BB5-4EFE-B2CB-21FBBC8D12DD}" srcOrd="0" destOrd="0" presId="urn:microsoft.com/office/officeart/2005/8/layout/hierarchy6"/>
    <dgm:cxn modelId="{8CB7C161-412C-4D96-839A-521EFF48D814}" type="presParOf" srcId="{E2DAB0E3-95D2-465E-8EF3-B7D09723359D}" destId="{7242B92A-C969-48D5-A363-5386D37B0C7B}" srcOrd="1" destOrd="0" presId="urn:microsoft.com/office/officeart/2005/8/layout/hierarchy6"/>
    <dgm:cxn modelId="{8E110556-AF38-46E5-9189-A7ED7F3CAF26}" type="presParOf" srcId="{7242B92A-C969-48D5-A363-5386D37B0C7B}" destId="{0486B212-12E2-451E-B72B-9880B3333517}" srcOrd="0" destOrd="0" presId="urn:microsoft.com/office/officeart/2005/8/layout/hierarchy6"/>
    <dgm:cxn modelId="{A12B75CF-9D1C-41D4-9D13-F6DA8D6422D1}" type="presParOf" srcId="{7242B92A-C969-48D5-A363-5386D37B0C7B}" destId="{11FE3BD9-F800-40AA-9CA2-07E253B10F9E}" srcOrd="1" destOrd="0" presId="urn:microsoft.com/office/officeart/2005/8/layout/hierarchy6"/>
    <dgm:cxn modelId="{871DAC84-2278-431E-926F-E0FA130702C9}" type="presParOf" srcId="{11FE3BD9-F800-40AA-9CA2-07E253B10F9E}" destId="{18B9383E-FA4A-4472-98E1-264779370208}" srcOrd="0" destOrd="0" presId="urn:microsoft.com/office/officeart/2005/8/layout/hierarchy6"/>
    <dgm:cxn modelId="{28891668-B1FD-49B1-8DFD-3C95A57D3E23}" type="presParOf" srcId="{11FE3BD9-F800-40AA-9CA2-07E253B10F9E}" destId="{573F0802-82DB-445F-8A8D-0994FC9D2FFD}" srcOrd="1" destOrd="0" presId="urn:microsoft.com/office/officeart/2005/8/layout/hierarchy6"/>
    <dgm:cxn modelId="{0717A627-2178-439E-B1D3-C488704A2E45}" type="presParOf" srcId="{573F0802-82DB-445F-8A8D-0994FC9D2FFD}" destId="{3E431817-265C-4CC2-AE92-FE9D35EA9FD5}" srcOrd="0" destOrd="0" presId="urn:microsoft.com/office/officeart/2005/8/layout/hierarchy6"/>
    <dgm:cxn modelId="{A7A16679-324A-4E9F-80A6-0F466DB4D001}" type="presParOf" srcId="{573F0802-82DB-445F-8A8D-0994FC9D2FFD}" destId="{BC6DC6FA-3A6A-4402-BED5-671F36073FA2}" srcOrd="1" destOrd="0" presId="urn:microsoft.com/office/officeart/2005/8/layout/hierarchy6"/>
    <dgm:cxn modelId="{D4DF48C3-6EBC-4ADA-97BF-D00546579290}" type="presParOf" srcId="{E2DAB0E3-95D2-465E-8EF3-B7D09723359D}" destId="{35B710B4-402A-487F-BA74-A2C519C67619}" srcOrd="2" destOrd="0" presId="urn:microsoft.com/office/officeart/2005/8/layout/hierarchy6"/>
    <dgm:cxn modelId="{47DDE065-DF55-4D36-8CF5-1817B8AD4588}" type="presParOf" srcId="{E2DAB0E3-95D2-465E-8EF3-B7D09723359D}" destId="{633882F6-894E-46BE-94A1-F30E4AAAD684}" srcOrd="3" destOrd="0" presId="urn:microsoft.com/office/officeart/2005/8/layout/hierarchy6"/>
    <dgm:cxn modelId="{A5A42C53-3FA9-4898-A97A-FF40F39AB9D8}" type="presParOf" srcId="{633882F6-894E-46BE-94A1-F30E4AAAD684}" destId="{DC56C3AF-8542-4EE0-A0F7-78AF0087B4D5}" srcOrd="0" destOrd="0" presId="urn:microsoft.com/office/officeart/2005/8/layout/hierarchy6"/>
    <dgm:cxn modelId="{46364C2B-D082-497D-B97F-E67B62CFFEB6}" type="presParOf" srcId="{633882F6-894E-46BE-94A1-F30E4AAAD684}" destId="{7C9C711F-6295-411A-8DEB-3A7B685CFF7A}" srcOrd="1" destOrd="0" presId="urn:microsoft.com/office/officeart/2005/8/layout/hierarchy6"/>
    <dgm:cxn modelId="{7EE9319E-DB49-4458-87E7-25813D5FE205}" type="presParOf" srcId="{7C9C711F-6295-411A-8DEB-3A7B685CFF7A}" destId="{072287CD-A74D-4C14-8F25-7135BF984508}" srcOrd="0" destOrd="0" presId="urn:microsoft.com/office/officeart/2005/8/layout/hierarchy6"/>
    <dgm:cxn modelId="{CB4B0DAE-183C-4712-B759-29466B0D853D}" type="presParOf" srcId="{7C9C711F-6295-411A-8DEB-3A7B685CFF7A}" destId="{805564E0-9F37-413A-A6D7-038A8DF9F1BF}" srcOrd="1" destOrd="0" presId="urn:microsoft.com/office/officeart/2005/8/layout/hierarchy6"/>
    <dgm:cxn modelId="{B735FF08-E0D6-48E0-8A9D-B02654FE6D8C}" type="presParOf" srcId="{805564E0-9F37-413A-A6D7-038A8DF9F1BF}" destId="{77448E0C-9197-45F3-84D8-7CD625AF31B4}" srcOrd="0" destOrd="0" presId="urn:microsoft.com/office/officeart/2005/8/layout/hierarchy6"/>
    <dgm:cxn modelId="{A73070B9-317C-4ED1-8CFA-632724B7CFF0}" type="presParOf" srcId="{805564E0-9F37-413A-A6D7-038A8DF9F1BF}" destId="{C8909A81-ECFC-416B-B49A-D79E84F50CBF}" srcOrd="1" destOrd="0" presId="urn:microsoft.com/office/officeart/2005/8/layout/hierarchy6"/>
    <dgm:cxn modelId="{4AFAB2E5-A56A-4EB7-B986-4FBD515FF5A0}" type="presParOf" srcId="{E2DAB0E3-95D2-465E-8EF3-B7D09723359D}" destId="{83E9E35D-2851-4AC1-89A3-767E46D5FF0D}" srcOrd="4" destOrd="0" presId="urn:microsoft.com/office/officeart/2005/8/layout/hierarchy6"/>
    <dgm:cxn modelId="{7D34EAD4-0F31-4F59-B9BC-574FEFC017C7}" type="presParOf" srcId="{E2DAB0E3-95D2-465E-8EF3-B7D09723359D}" destId="{88A29253-D24C-4E74-8B4D-C1E7F5675FAB}" srcOrd="5" destOrd="0" presId="urn:microsoft.com/office/officeart/2005/8/layout/hierarchy6"/>
    <dgm:cxn modelId="{9856B916-639E-4770-AFC1-FB658B4CFC57}" type="presParOf" srcId="{88A29253-D24C-4E74-8B4D-C1E7F5675FAB}" destId="{61FFCFC0-439F-4C01-91CC-8BE6F873A9C9}" srcOrd="0" destOrd="0" presId="urn:microsoft.com/office/officeart/2005/8/layout/hierarchy6"/>
    <dgm:cxn modelId="{4321118C-E73D-4439-B0EA-898DFE2618B4}" type="presParOf" srcId="{88A29253-D24C-4E74-8B4D-C1E7F5675FAB}" destId="{A72EE288-D89D-4125-AC19-8ABFC37B5579}" srcOrd="1" destOrd="0" presId="urn:microsoft.com/office/officeart/2005/8/layout/hierarchy6"/>
    <dgm:cxn modelId="{BAD276B2-E194-41BB-81F3-FA39A1394AE3}" type="presParOf" srcId="{A72EE288-D89D-4125-AC19-8ABFC37B5579}" destId="{D822F93C-7A40-4D1B-BF93-7A014409757E}" srcOrd="0" destOrd="0" presId="urn:microsoft.com/office/officeart/2005/8/layout/hierarchy6"/>
    <dgm:cxn modelId="{32AF0355-29A2-44D9-BDF0-2998F887FA0E}" type="presParOf" srcId="{A72EE288-D89D-4125-AC19-8ABFC37B5579}" destId="{7E82E80A-2B3E-462F-8A98-2E4975F38C3E}" srcOrd="1" destOrd="0" presId="urn:microsoft.com/office/officeart/2005/8/layout/hierarchy6"/>
    <dgm:cxn modelId="{87DBE7E7-56D9-4096-BCB1-910C217CF855}" type="presParOf" srcId="{7E82E80A-2B3E-462F-8A98-2E4975F38C3E}" destId="{73B217BB-282A-4C5B-82C1-05AB91FB9E4B}" srcOrd="0" destOrd="0" presId="urn:microsoft.com/office/officeart/2005/8/layout/hierarchy6"/>
    <dgm:cxn modelId="{23905BAB-74E2-4037-B4CB-1C712434B1A1}" type="presParOf" srcId="{7E82E80A-2B3E-462F-8A98-2E4975F38C3E}" destId="{CD09D1A7-8ABE-4385-8772-D141654BF70F}" srcOrd="1" destOrd="0" presId="urn:microsoft.com/office/officeart/2005/8/layout/hierarchy6"/>
    <dgm:cxn modelId="{56B7B712-C0D0-46A8-97A7-423F3300F9A8}" type="presParOf" srcId="{E2DAB0E3-95D2-465E-8EF3-B7D09723359D}" destId="{8B295DE3-4124-469A-A5B5-BE0E74FDD3F0}" srcOrd="6" destOrd="0" presId="urn:microsoft.com/office/officeart/2005/8/layout/hierarchy6"/>
    <dgm:cxn modelId="{9D5BFACC-174B-46AB-895C-051EC4DE0B3D}" type="presParOf" srcId="{E2DAB0E3-95D2-465E-8EF3-B7D09723359D}" destId="{9CA59880-5171-48BB-997B-4BF4D58DDCAB}" srcOrd="7" destOrd="0" presId="urn:microsoft.com/office/officeart/2005/8/layout/hierarchy6"/>
    <dgm:cxn modelId="{DF4B97AE-D49B-48B5-9F3A-2DA219620ABA}" type="presParOf" srcId="{9CA59880-5171-48BB-997B-4BF4D58DDCAB}" destId="{4F0B53BE-58A7-48AB-B34D-5E776CDC42FC}" srcOrd="0" destOrd="0" presId="urn:microsoft.com/office/officeart/2005/8/layout/hierarchy6"/>
    <dgm:cxn modelId="{20C35546-D7E8-4AFB-AC29-3D4827FE8C2B}" type="presParOf" srcId="{9CA59880-5171-48BB-997B-4BF4D58DDCAB}" destId="{26F72582-BEE0-42B1-AA54-D54393854B10}" srcOrd="1" destOrd="0" presId="urn:microsoft.com/office/officeart/2005/8/layout/hierarchy6"/>
    <dgm:cxn modelId="{D866E662-826D-4D02-8017-8019E49BAC67}" type="presParOf" srcId="{26F72582-BEE0-42B1-AA54-D54393854B10}" destId="{236BE322-A1FE-4D89-AB77-313F17FD63BD}" srcOrd="0" destOrd="0" presId="urn:microsoft.com/office/officeart/2005/8/layout/hierarchy6"/>
    <dgm:cxn modelId="{9E8C401A-E071-4485-B7AC-F0C639F9640B}" type="presParOf" srcId="{26F72582-BEE0-42B1-AA54-D54393854B10}" destId="{E2203FA6-FE5C-4F34-ACF0-D9C5F9372794}" srcOrd="1" destOrd="0" presId="urn:microsoft.com/office/officeart/2005/8/layout/hierarchy6"/>
    <dgm:cxn modelId="{95DE7D6D-650F-4681-B6B4-865F941DF5C8}" type="presParOf" srcId="{E2203FA6-FE5C-4F34-ACF0-D9C5F9372794}" destId="{ED459406-E456-4F64-89D8-8103B6767A18}" srcOrd="0" destOrd="0" presId="urn:microsoft.com/office/officeart/2005/8/layout/hierarchy6"/>
    <dgm:cxn modelId="{3956A0C0-7E67-4575-A7E0-62FF264D1331}" type="presParOf" srcId="{E2203FA6-FE5C-4F34-ACF0-D9C5F9372794}" destId="{B872DE10-AED7-4B8C-AD72-E78565E87819}" srcOrd="1" destOrd="0" presId="urn:microsoft.com/office/officeart/2005/8/layout/hierarchy6"/>
    <dgm:cxn modelId="{B6EB7E35-8FE4-4EC8-B028-BB51BA8ACD7A}" type="presParOf" srcId="{E2DAB0E3-95D2-465E-8EF3-B7D09723359D}" destId="{B0A3B0D5-71EB-4FD8-97F7-6AD0F72C05A6}" srcOrd="8" destOrd="0" presId="urn:microsoft.com/office/officeart/2005/8/layout/hierarchy6"/>
    <dgm:cxn modelId="{119FFD4F-04D6-4177-ABDD-1E0D3B9559D4}" type="presParOf" srcId="{E2DAB0E3-95D2-465E-8EF3-B7D09723359D}" destId="{B53DF62E-13F2-43E5-803E-504462C24CA8}" srcOrd="9" destOrd="0" presId="urn:microsoft.com/office/officeart/2005/8/layout/hierarchy6"/>
    <dgm:cxn modelId="{A2014331-E3F1-4F45-9025-D1D0784D9274}" type="presParOf" srcId="{B53DF62E-13F2-43E5-803E-504462C24CA8}" destId="{9C82B71C-3A49-484F-A191-6FB020B1B42B}" srcOrd="0" destOrd="0" presId="urn:microsoft.com/office/officeart/2005/8/layout/hierarchy6"/>
    <dgm:cxn modelId="{5C09728F-24BE-4BA0-A973-F0B741BD2183}" type="presParOf" srcId="{B53DF62E-13F2-43E5-803E-504462C24CA8}" destId="{9C765D6C-3AD5-4EA0-9DBE-0996B74437AB}" srcOrd="1" destOrd="0" presId="urn:microsoft.com/office/officeart/2005/8/layout/hierarchy6"/>
    <dgm:cxn modelId="{EEEBC13E-3367-4E60-84D9-33FC26D4ECBE}" type="presParOf" srcId="{9C765D6C-3AD5-4EA0-9DBE-0996B74437AB}" destId="{69C40CFB-06B7-4B39-8A69-5249AE84BBD2}" srcOrd="0" destOrd="0" presId="urn:microsoft.com/office/officeart/2005/8/layout/hierarchy6"/>
    <dgm:cxn modelId="{91EC26FA-EB7E-40B2-86C2-C36984D861FC}" type="presParOf" srcId="{9C765D6C-3AD5-4EA0-9DBE-0996B74437AB}" destId="{9DAF458A-5F18-40C3-A6DF-EDA1E65F9B5E}" srcOrd="1" destOrd="0" presId="urn:microsoft.com/office/officeart/2005/8/layout/hierarchy6"/>
    <dgm:cxn modelId="{27EFDAA5-56F3-4F78-820B-2840302B7604}" type="presParOf" srcId="{9DAF458A-5F18-40C3-A6DF-EDA1E65F9B5E}" destId="{E683022F-9ADA-4D38-8BC0-B18064FE7B6A}" srcOrd="0" destOrd="0" presId="urn:microsoft.com/office/officeart/2005/8/layout/hierarchy6"/>
    <dgm:cxn modelId="{53C26242-9D4E-4F48-8357-63AA59FB3DD7}" type="presParOf" srcId="{9DAF458A-5F18-40C3-A6DF-EDA1E65F9B5E}" destId="{27070BE0-D007-49D0-BB4F-EA147A4F94BD}" srcOrd="1" destOrd="0" presId="urn:microsoft.com/office/officeart/2005/8/layout/hierarchy6"/>
    <dgm:cxn modelId="{92881A92-2A76-4B0E-8585-6A879FC0428F}" type="presParOf" srcId="{E2DAB0E3-95D2-465E-8EF3-B7D09723359D}" destId="{A1DDC5C0-58CF-4890-8F88-AB0F36203D65}" srcOrd="10" destOrd="0" presId="urn:microsoft.com/office/officeart/2005/8/layout/hierarchy6"/>
    <dgm:cxn modelId="{DF093D90-A7E9-462D-A7D6-79FC492ED053}" type="presParOf" srcId="{E2DAB0E3-95D2-465E-8EF3-B7D09723359D}" destId="{06E89936-3670-413F-99E8-A7E3165433F3}" srcOrd="11" destOrd="0" presId="urn:microsoft.com/office/officeart/2005/8/layout/hierarchy6"/>
    <dgm:cxn modelId="{562422E8-2944-4D76-BBD1-6A3A34990C0E}" type="presParOf" srcId="{06E89936-3670-413F-99E8-A7E3165433F3}" destId="{944AD1C2-6BC6-4A65-B5F3-D9317854EA99}" srcOrd="0" destOrd="0" presId="urn:microsoft.com/office/officeart/2005/8/layout/hierarchy6"/>
    <dgm:cxn modelId="{651A26EA-3912-4B5C-BD1A-7EC55881BBC9}" type="presParOf" srcId="{06E89936-3670-413F-99E8-A7E3165433F3}" destId="{4DB5C7BD-3E62-4272-9125-05063956426D}" srcOrd="1" destOrd="0" presId="urn:microsoft.com/office/officeart/2005/8/layout/hierarchy6"/>
    <dgm:cxn modelId="{A77E58E1-D2ED-46EB-BF52-B8F84B192C1E}" type="presParOf" srcId="{4DB5C7BD-3E62-4272-9125-05063956426D}" destId="{B36F41DB-9147-428C-8D47-378CCA04A8AA}" srcOrd="0" destOrd="0" presId="urn:microsoft.com/office/officeart/2005/8/layout/hierarchy6"/>
    <dgm:cxn modelId="{756A7886-0061-40C7-ADFB-ED8191807004}" type="presParOf" srcId="{4DB5C7BD-3E62-4272-9125-05063956426D}" destId="{CB558D41-2AE8-4A04-A954-A73FE7F3492D}" srcOrd="1" destOrd="0" presId="urn:microsoft.com/office/officeart/2005/8/layout/hierarchy6"/>
    <dgm:cxn modelId="{A52E6068-41D1-42CB-BD8B-610ED68A8A56}" type="presParOf" srcId="{CB558D41-2AE8-4A04-A954-A73FE7F3492D}" destId="{7BCCE41A-EF9F-4CF1-A3F9-2C2B6C5E89CE}" srcOrd="0" destOrd="0" presId="urn:microsoft.com/office/officeart/2005/8/layout/hierarchy6"/>
    <dgm:cxn modelId="{06743A18-435A-489C-B0D2-2711EE16F5EE}" type="presParOf" srcId="{CB558D41-2AE8-4A04-A954-A73FE7F3492D}" destId="{D2EF3292-40EE-4761-9636-4EB7179D9268}" srcOrd="1" destOrd="0" presId="urn:microsoft.com/office/officeart/2005/8/layout/hierarchy6"/>
    <dgm:cxn modelId="{346DF65A-1D28-4348-A1F6-6AF4BB235C11}" type="presParOf" srcId="{E2DAB0E3-95D2-465E-8EF3-B7D09723359D}" destId="{84028DAC-5CF6-4A8A-8F47-590A36F10CE3}" srcOrd="12" destOrd="0" presId="urn:microsoft.com/office/officeart/2005/8/layout/hierarchy6"/>
    <dgm:cxn modelId="{7D6C8E40-A81F-462C-983B-C8250A8C311C}" type="presParOf" srcId="{E2DAB0E3-95D2-465E-8EF3-B7D09723359D}" destId="{53AB0A76-E0AD-44B2-BE95-8E1E4917465A}" srcOrd="13" destOrd="0" presId="urn:microsoft.com/office/officeart/2005/8/layout/hierarchy6"/>
    <dgm:cxn modelId="{44C269AC-B53C-472B-8756-E99CE0FA407B}" type="presParOf" srcId="{53AB0A76-E0AD-44B2-BE95-8E1E4917465A}" destId="{3C3BFC48-FF2D-49A4-8EF4-4D83845E35BE}" srcOrd="0" destOrd="0" presId="urn:microsoft.com/office/officeart/2005/8/layout/hierarchy6"/>
    <dgm:cxn modelId="{B7BD19FA-7D51-4151-B1FF-D330B0B62B17}" type="presParOf" srcId="{53AB0A76-E0AD-44B2-BE95-8E1E4917465A}" destId="{95231F78-0D26-4A14-ACD7-CA090FDC328C}" srcOrd="1" destOrd="0" presId="urn:microsoft.com/office/officeart/2005/8/layout/hierarchy6"/>
    <dgm:cxn modelId="{1C889558-9AB4-415A-88CB-BBD48B833545}" type="presParOf" srcId="{95231F78-0D26-4A14-ACD7-CA090FDC328C}" destId="{71AD1E87-4977-43D8-839D-584D1230808B}" srcOrd="0" destOrd="0" presId="urn:microsoft.com/office/officeart/2005/8/layout/hierarchy6"/>
    <dgm:cxn modelId="{086CDE4E-0850-4128-ADFC-B7C3022569DA}" type="presParOf" srcId="{95231F78-0D26-4A14-ACD7-CA090FDC328C}" destId="{3DF5A9A4-FF69-43E8-890B-5CB0ED37BEDB}" srcOrd="1" destOrd="0" presId="urn:microsoft.com/office/officeart/2005/8/layout/hierarchy6"/>
    <dgm:cxn modelId="{6802D3C2-116D-4C98-B89C-96BB517B8C9B}" type="presParOf" srcId="{3DF5A9A4-FF69-43E8-890B-5CB0ED37BEDB}" destId="{94C584FD-16DD-4A48-B63A-158A279D8F42}" srcOrd="0" destOrd="0" presId="urn:microsoft.com/office/officeart/2005/8/layout/hierarchy6"/>
    <dgm:cxn modelId="{5C6524C6-0811-42DC-8BD1-615E0F5EDB30}" type="presParOf" srcId="{3DF5A9A4-FF69-43E8-890B-5CB0ED37BEDB}" destId="{47C166FC-6EDA-49BF-8256-C617FE5E3CDB}" srcOrd="1" destOrd="0" presId="urn:microsoft.com/office/officeart/2005/8/layout/hierarchy6"/>
    <dgm:cxn modelId="{E25FB255-E18B-4DE7-9668-9A85A6D2232C}" type="presParOf" srcId="{E1115718-3F1C-4B97-824E-ED2FD552DDCF}" destId="{8CFCD60D-48BC-4329-8F2E-632324A8E30C}"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200F5A-8132-4E23-BCB9-FEED07B49C90}" type="doc">
      <dgm:prSet loTypeId="urn:microsoft.com/office/officeart/2009/3/layout/HorizontalOrganizationChart" loCatId="hierarchy" qsTypeId="urn:microsoft.com/office/officeart/2005/8/quickstyle/simple3" qsCatId="simple" csTypeId="urn:microsoft.com/office/officeart/2005/8/colors/accent6_5" csCatId="accent6" phldr="1"/>
      <dgm:spPr/>
      <dgm:t>
        <a:bodyPr/>
        <a:lstStyle/>
        <a:p>
          <a:endParaRPr lang="sv-SE"/>
        </a:p>
      </dgm:t>
    </dgm:pt>
    <dgm:pt modelId="{BEDE8497-A139-4F22-841D-914386A8761B}">
      <dgm:prSet phldrT="[Text]" custT="1"/>
      <dgm:spPr>
        <a:gradFill rotWithShape="0">
          <a:gsLst>
            <a:gs pos="100000">
              <a:schemeClr val="bg1"/>
            </a:gs>
            <a:gs pos="100000">
              <a:srgbClr val="407792"/>
            </a:gs>
            <a:gs pos="100000">
              <a:schemeClr val="accent6">
                <a:alpha val="80000"/>
                <a:hueOff val="0"/>
                <a:satOff val="0"/>
                <a:lumOff val="0"/>
                <a:alphaOff val="0"/>
                <a:tint val="15000"/>
                <a:satMod val="350000"/>
              </a:schemeClr>
            </a:gs>
          </a:gsLst>
        </a:gradFill>
      </dgm:spPr>
      <dgm:t>
        <a:bodyPr/>
        <a:lstStyle/>
        <a:p>
          <a:r>
            <a:rPr lang="sv-SE" sz="1400" strike="noStrike" dirty="0">
              <a:solidFill>
                <a:srgbClr val="007FC8"/>
              </a:solidFill>
              <a:effectLst/>
            </a:rPr>
            <a:t>Arbetsmarknadschef</a:t>
          </a:r>
        </a:p>
      </dgm:t>
    </dgm:pt>
    <dgm:pt modelId="{9EE7B5CA-EF9D-4C02-88B2-EB88FD89F949}" type="parTrans" cxnId="{FF6F5FDE-C63D-4F7B-83FF-B9EF6A72E247}">
      <dgm:prSet/>
      <dgm:spPr/>
      <dgm:t>
        <a:bodyPr/>
        <a:lstStyle/>
        <a:p>
          <a:endParaRPr lang="sv-SE" strike="noStrike">
            <a:effectLst/>
          </a:endParaRPr>
        </a:p>
      </dgm:t>
    </dgm:pt>
    <dgm:pt modelId="{68768142-45F8-446D-B00A-AD47690C818E}" type="sibTrans" cxnId="{FF6F5FDE-C63D-4F7B-83FF-B9EF6A72E247}">
      <dgm:prSet/>
      <dgm:spPr/>
      <dgm:t>
        <a:bodyPr/>
        <a:lstStyle/>
        <a:p>
          <a:endParaRPr lang="sv-SE" strike="noStrike">
            <a:effectLst/>
          </a:endParaRPr>
        </a:p>
      </dgm:t>
    </dgm:pt>
    <dgm:pt modelId="{8B466D75-DFFA-4C2B-8723-6297511E766F}" type="asst">
      <dgm:prSet phldrT="[Text]" custT="1"/>
      <dgm:spPr>
        <a:gradFill rotWithShape="0">
          <a:gsLst>
            <a:gs pos="100000">
              <a:schemeClr val="bg1"/>
            </a:gs>
            <a:gs pos="100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gradFill>
      </dgm:spPr>
      <dgm:t>
        <a:bodyPr/>
        <a:lstStyle/>
        <a:p>
          <a:r>
            <a:rPr lang="sv-SE" sz="1400" strike="noStrike" dirty="0">
              <a:solidFill>
                <a:srgbClr val="007FC8"/>
              </a:solidFill>
              <a:effectLst/>
            </a:rPr>
            <a:t>Administrativa enheten</a:t>
          </a:r>
        </a:p>
      </dgm:t>
    </dgm:pt>
    <dgm:pt modelId="{48A789B3-6ACE-4861-8219-50C58FB01BF2}" type="parTrans" cxnId="{B2673202-C7A5-43D6-8533-015958F3338C}">
      <dgm:prSet/>
      <dgm:spPr>
        <a:ln w="9525">
          <a:solidFill>
            <a:srgbClr val="000000"/>
          </a:solidFill>
        </a:ln>
      </dgm:spPr>
      <dgm:t>
        <a:bodyPr/>
        <a:lstStyle/>
        <a:p>
          <a:endParaRPr lang="sv-SE" strike="noStrike">
            <a:effectLst/>
          </a:endParaRPr>
        </a:p>
      </dgm:t>
    </dgm:pt>
    <dgm:pt modelId="{9D31B629-15A0-41F6-8630-8DE5955A98D0}" type="sibTrans" cxnId="{B2673202-C7A5-43D6-8533-015958F3338C}">
      <dgm:prSet/>
      <dgm:spPr/>
      <dgm:t>
        <a:bodyPr/>
        <a:lstStyle/>
        <a:p>
          <a:endParaRPr lang="sv-SE" strike="noStrike">
            <a:effectLst/>
          </a:endParaRPr>
        </a:p>
      </dgm:t>
    </dgm:pt>
    <dgm:pt modelId="{78A994EF-B184-48C2-958C-00BF2C0C8200}">
      <dgm:prSet phldrT="[Text]" custT="1"/>
      <dgm:spPr>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gradFill>
      </dgm:spPr>
      <dgm:t>
        <a:bodyPr/>
        <a:lstStyle/>
        <a:p>
          <a:r>
            <a:rPr lang="sv-SE" sz="1400" strike="noStrike" dirty="0">
              <a:solidFill>
                <a:srgbClr val="007FC8"/>
              </a:solidFill>
              <a:effectLst/>
            </a:rPr>
            <a:t>Resursenheten</a:t>
          </a:r>
        </a:p>
        <a:p>
          <a:r>
            <a:rPr lang="sv-SE" sz="1400" i="1" strike="noStrike" dirty="0">
              <a:solidFill>
                <a:srgbClr val="007FC8"/>
              </a:solidFill>
              <a:effectLst/>
            </a:rPr>
            <a:t>(Enheten för unga)</a:t>
          </a:r>
        </a:p>
      </dgm:t>
    </dgm:pt>
    <dgm:pt modelId="{677D59F0-B959-4FDA-A4BF-F30CB3DF07C6}" type="parTrans" cxnId="{F1A3022E-D736-47F9-8BAF-50B070E552D5}">
      <dgm:prSet/>
      <dgm:spPr>
        <a:ln w="9525">
          <a:solidFill>
            <a:srgbClr val="000000"/>
          </a:solidFill>
        </a:ln>
      </dgm:spPr>
      <dgm:t>
        <a:bodyPr/>
        <a:lstStyle/>
        <a:p>
          <a:endParaRPr lang="sv-SE" strike="noStrike">
            <a:effectLst/>
          </a:endParaRPr>
        </a:p>
      </dgm:t>
    </dgm:pt>
    <dgm:pt modelId="{753EEA2B-CB20-4614-9EBE-4FCB9D2D6F4E}" type="sibTrans" cxnId="{F1A3022E-D736-47F9-8BAF-50B070E552D5}">
      <dgm:prSet/>
      <dgm:spPr/>
      <dgm:t>
        <a:bodyPr/>
        <a:lstStyle/>
        <a:p>
          <a:endParaRPr lang="sv-SE" strike="noStrike">
            <a:effectLst/>
          </a:endParaRPr>
        </a:p>
      </dgm:t>
    </dgm:pt>
    <dgm:pt modelId="{387F9B78-B0EA-4505-98B5-3C35018DBCC4}">
      <dgm:prSet phldrT="[Text]" custT="1"/>
      <dgm:spPr>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gradFill>
      </dgm:spPr>
      <dgm:t>
        <a:bodyPr/>
        <a:lstStyle/>
        <a:p>
          <a:r>
            <a:rPr lang="sv-SE" sz="1400" strike="noStrike" dirty="0">
              <a:solidFill>
                <a:srgbClr val="007FC8"/>
              </a:solidFill>
              <a:effectLst/>
            </a:rPr>
            <a:t>Aktivitetsenheten</a:t>
          </a:r>
        </a:p>
      </dgm:t>
    </dgm:pt>
    <dgm:pt modelId="{8A41EB72-6D7C-4C4E-8FB5-E20589BCFA4D}" type="parTrans" cxnId="{DB89F409-3C51-4A59-B32D-2B01264D520E}">
      <dgm:prSet/>
      <dgm:spPr>
        <a:ln w="9525">
          <a:solidFill>
            <a:srgbClr val="000000"/>
          </a:solidFill>
        </a:ln>
      </dgm:spPr>
      <dgm:t>
        <a:bodyPr/>
        <a:lstStyle/>
        <a:p>
          <a:endParaRPr lang="sv-SE" strike="noStrike">
            <a:effectLst/>
          </a:endParaRPr>
        </a:p>
      </dgm:t>
    </dgm:pt>
    <dgm:pt modelId="{82739B35-0979-4347-A8C5-3685F1C171A5}" type="sibTrans" cxnId="{DB89F409-3C51-4A59-B32D-2B01264D520E}">
      <dgm:prSet/>
      <dgm:spPr/>
      <dgm:t>
        <a:bodyPr/>
        <a:lstStyle/>
        <a:p>
          <a:endParaRPr lang="sv-SE" strike="noStrike">
            <a:effectLst/>
          </a:endParaRPr>
        </a:p>
      </dgm:t>
    </dgm:pt>
    <dgm:pt modelId="{A301D02C-4163-4865-BD3B-FFFCF4EA77A1}">
      <dgm:prSet phldrT="[Text]" custT="1"/>
      <dgm:spPr>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gradFill>
      </dgm:spPr>
      <dgm:t>
        <a:bodyPr/>
        <a:lstStyle/>
        <a:p>
          <a:r>
            <a:rPr lang="sv-SE" sz="1400" strike="noStrike" dirty="0">
              <a:solidFill>
                <a:srgbClr val="007FC8"/>
              </a:solidFill>
              <a:effectLst/>
            </a:rPr>
            <a:t>Introduktionsenheten</a:t>
          </a:r>
        </a:p>
        <a:p>
          <a:r>
            <a:rPr lang="sv-SE" sz="1400" i="1" strike="noStrike" dirty="0">
              <a:solidFill>
                <a:srgbClr val="007FC8"/>
              </a:solidFill>
              <a:effectLst/>
            </a:rPr>
            <a:t>(Enheten för vuxna)</a:t>
          </a:r>
        </a:p>
      </dgm:t>
    </dgm:pt>
    <dgm:pt modelId="{423A320C-FE24-4A4D-A3A2-E3B20111835B}" type="parTrans" cxnId="{B30BCF07-AE6C-4B78-84EB-3AA2B0D8F3E3}">
      <dgm:prSet/>
      <dgm:spPr>
        <a:ln w="9525">
          <a:solidFill>
            <a:srgbClr val="000000"/>
          </a:solidFill>
        </a:ln>
      </dgm:spPr>
      <dgm:t>
        <a:bodyPr/>
        <a:lstStyle/>
        <a:p>
          <a:endParaRPr lang="sv-SE" strike="noStrike">
            <a:effectLst/>
          </a:endParaRPr>
        </a:p>
      </dgm:t>
    </dgm:pt>
    <dgm:pt modelId="{F927F589-3BC1-4DD2-BFF6-F64915015A27}" type="sibTrans" cxnId="{B30BCF07-AE6C-4B78-84EB-3AA2B0D8F3E3}">
      <dgm:prSet/>
      <dgm:spPr/>
      <dgm:t>
        <a:bodyPr/>
        <a:lstStyle/>
        <a:p>
          <a:endParaRPr lang="sv-SE" strike="noStrike">
            <a:effectLst/>
          </a:endParaRPr>
        </a:p>
      </dgm:t>
    </dgm:pt>
    <dgm:pt modelId="{C3DFBB2E-2801-4ADE-B9F6-6D9EFD2BD783}" type="pres">
      <dgm:prSet presAssocID="{BF200F5A-8132-4E23-BCB9-FEED07B49C90}" presName="hierChild1" presStyleCnt="0">
        <dgm:presLayoutVars>
          <dgm:orgChart val="1"/>
          <dgm:chPref val="1"/>
          <dgm:dir/>
          <dgm:animOne val="branch"/>
          <dgm:animLvl val="lvl"/>
          <dgm:resizeHandles/>
        </dgm:presLayoutVars>
      </dgm:prSet>
      <dgm:spPr/>
    </dgm:pt>
    <dgm:pt modelId="{1397B221-928D-4583-9BFB-5406749CA2B7}" type="pres">
      <dgm:prSet presAssocID="{BEDE8497-A139-4F22-841D-914386A8761B}" presName="hierRoot1" presStyleCnt="0">
        <dgm:presLayoutVars>
          <dgm:hierBranch val="init"/>
        </dgm:presLayoutVars>
      </dgm:prSet>
      <dgm:spPr/>
    </dgm:pt>
    <dgm:pt modelId="{843DC9FD-8FA5-4B55-B8AF-5A8D917AF671}" type="pres">
      <dgm:prSet presAssocID="{BEDE8497-A139-4F22-841D-914386A8761B}" presName="rootComposite1" presStyleCnt="0"/>
      <dgm:spPr/>
    </dgm:pt>
    <dgm:pt modelId="{16ACCD87-F25B-47A7-9B57-B4A07E28B7CF}" type="pres">
      <dgm:prSet presAssocID="{BEDE8497-A139-4F22-841D-914386A8761B}" presName="rootText1" presStyleLbl="node0" presStyleIdx="0" presStyleCnt="1">
        <dgm:presLayoutVars>
          <dgm:chPref val="3"/>
        </dgm:presLayoutVars>
      </dgm:prSet>
      <dgm:spPr/>
    </dgm:pt>
    <dgm:pt modelId="{8CB83141-33D8-47F6-B842-0B825A185319}" type="pres">
      <dgm:prSet presAssocID="{BEDE8497-A139-4F22-841D-914386A8761B}" presName="rootConnector1" presStyleLbl="node1" presStyleIdx="0" presStyleCnt="0"/>
      <dgm:spPr/>
    </dgm:pt>
    <dgm:pt modelId="{439C6EB7-9C7D-4129-B843-765EB7E284BA}" type="pres">
      <dgm:prSet presAssocID="{BEDE8497-A139-4F22-841D-914386A8761B}" presName="hierChild2" presStyleCnt="0"/>
      <dgm:spPr/>
    </dgm:pt>
    <dgm:pt modelId="{9E67415F-F62E-441D-90CA-DD7A52B2B50C}" type="pres">
      <dgm:prSet presAssocID="{677D59F0-B959-4FDA-A4BF-F30CB3DF07C6}" presName="Name64" presStyleLbl="parChTrans1D2" presStyleIdx="0" presStyleCnt="4"/>
      <dgm:spPr/>
    </dgm:pt>
    <dgm:pt modelId="{10D8127E-C4D5-47ED-A2A9-6C4C3456EABF}" type="pres">
      <dgm:prSet presAssocID="{78A994EF-B184-48C2-958C-00BF2C0C8200}" presName="hierRoot2" presStyleCnt="0">
        <dgm:presLayoutVars>
          <dgm:hierBranch val="init"/>
        </dgm:presLayoutVars>
      </dgm:prSet>
      <dgm:spPr/>
    </dgm:pt>
    <dgm:pt modelId="{607DFB84-0535-4A58-9B6B-E8DBA51E7CD1}" type="pres">
      <dgm:prSet presAssocID="{78A994EF-B184-48C2-958C-00BF2C0C8200}" presName="rootComposite" presStyleCnt="0"/>
      <dgm:spPr/>
    </dgm:pt>
    <dgm:pt modelId="{A0B3402F-A940-449B-835B-24D4F77D8481}" type="pres">
      <dgm:prSet presAssocID="{78A994EF-B184-48C2-958C-00BF2C0C8200}" presName="rootText" presStyleLbl="node2" presStyleIdx="0" presStyleCnt="3">
        <dgm:presLayoutVars>
          <dgm:chPref val="3"/>
        </dgm:presLayoutVars>
      </dgm:prSet>
      <dgm:spPr/>
    </dgm:pt>
    <dgm:pt modelId="{3000A63E-DA5C-4AEE-A256-CF3354699630}" type="pres">
      <dgm:prSet presAssocID="{78A994EF-B184-48C2-958C-00BF2C0C8200}" presName="rootConnector" presStyleLbl="node2" presStyleIdx="0" presStyleCnt="3"/>
      <dgm:spPr/>
    </dgm:pt>
    <dgm:pt modelId="{EEF9FD99-865E-4A8A-8CED-178D9C014D15}" type="pres">
      <dgm:prSet presAssocID="{78A994EF-B184-48C2-958C-00BF2C0C8200}" presName="hierChild4" presStyleCnt="0"/>
      <dgm:spPr/>
    </dgm:pt>
    <dgm:pt modelId="{380DA327-15B6-49BB-90EE-82157858D4FA}" type="pres">
      <dgm:prSet presAssocID="{78A994EF-B184-48C2-958C-00BF2C0C8200}" presName="hierChild5" presStyleCnt="0"/>
      <dgm:spPr/>
    </dgm:pt>
    <dgm:pt modelId="{1AA1714C-CFCC-4A3D-BF4B-117BC67A2D18}" type="pres">
      <dgm:prSet presAssocID="{8A41EB72-6D7C-4C4E-8FB5-E20589BCFA4D}" presName="Name64" presStyleLbl="parChTrans1D2" presStyleIdx="1" presStyleCnt="4"/>
      <dgm:spPr/>
    </dgm:pt>
    <dgm:pt modelId="{DF110B23-D977-4C61-91D3-1DD61701A0A0}" type="pres">
      <dgm:prSet presAssocID="{387F9B78-B0EA-4505-98B5-3C35018DBCC4}" presName="hierRoot2" presStyleCnt="0">
        <dgm:presLayoutVars>
          <dgm:hierBranch val="init"/>
        </dgm:presLayoutVars>
      </dgm:prSet>
      <dgm:spPr/>
    </dgm:pt>
    <dgm:pt modelId="{F4C5FE9F-1D85-4E12-B3E6-9A45A26BF710}" type="pres">
      <dgm:prSet presAssocID="{387F9B78-B0EA-4505-98B5-3C35018DBCC4}" presName="rootComposite" presStyleCnt="0"/>
      <dgm:spPr/>
    </dgm:pt>
    <dgm:pt modelId="{632F84AD-9492-4CBA-94E3-062A3921BCDD}" type="pres">
      <dgm:prSet presAssocID="{387F9B78-B0EA-4505-98B5-3C35018DBCC4}" presName="rootText" presStyleLbl="node2" presStyleIdx="1" presStyleCnt="3">
        <dgm:presLayoutVars>
          <dgm:chPref val="3"/>
        </dgm:presLayoutVars>
      </dgm:prSet>
      <dgm:spPr/>
    </dgm:pt>
    <dgm:pt modelId="{A62B231C-7553-4162-925C-31073327B3AB}" type="pres">
      <dgm:prSet presAssocID="{387F9B78-B0EA-4505-98B5-3C35018DBCC4}" presName="rootConnector" presStyleLbl="node2" presStyleIdx="1" presStyleCnt="3"/>
      <dgm:spPr/>
    </dgm:pt>
    <dgm:pt modelId="{B3647431-B635-481C-A2FF-6D97E9CBE15E}" type="pres">
      <dgm:prSet presAssocID="{387F9B78-B0EA-4505-98B5-3C35018DBCC4}" presName="hierChild4" presStyleCnt="0"/>
      <dgm:spPr/>
    </dgm:pt>
    <dgm:pt modelId="{B6711177-FE66-4F0A-831A-2B086780461B}" type="pres">
      <dgm:prSet presAssocID="{387F9B78-B0EA-4505-98B5-3C35018DBCC4}" presName="hierChild5" presStyleCnt="0"/>
      <dgm:spPr/>
    </dgm:pt>
    <dgm:pt modelId="{999FD46D-F45D-4C4D-BEF9-90C5236392B0}" type="pres">
      <dgm:prSet presAssocID="{423A320C-FE24-4A4D-A3A2-E3B20111835B}" presName="Name64" presStyleLbl="parChTrans1D2" presStyleIdx="2" presStyleCnt="4"/>
      <dgm:spPr/>
    </dgm:pt>
    <dgm:pt modelId="{8E4433C8-0417-41ED-98AE-BFF03DE85FB7}" type="pres">
      <dgm:prSet presAssocID="{A301D02C-4163-4865-BD3B-FFFCF4EA77A1}" presName="hierRoot2" presStyleCnt="0">
        <dgm:presLayoutVars>
          <dgm:hierBranch val="init"/>
        </dgm:presLayoutVars>
      </dgm:prSet>
      <dgm:spPr/>
    </dgm:pt>
    <dgm:pt modelId="{D982A847-F180-456B-BF29-601946BA3BE4}" type="pres">
      <dgm:prSet presAssocID="{A301D02C-4163-4865-BD3B-FFFCF4EA77A1}" presName="rootComposite" presStyleCnt="0"/>
      <dgm:spPr/>
    </dgm:pt>
    <dgm:pt modelId="{E41B7F3F-9471-466A-A4D7-5FB04305B70B}" type="pres">
      <dgm:prSet presAssocID="{A301D02C-4163-4865-BD3B-FFFCF4EA77A1}" presName="rootText" presStyleLbl="node2" presStyleIdx="2" presStyleCnt="3">
        <dgm:presLayoutVars>
          <dgm:chPref val="3"/>
        </dgm:presLayoutVars>
      </dgm:prSet>
      <dgm:spPr/>
    </dgm:pt>
    <dgm:pt modelId="{AB763EE0-10BC-4A1B-AAAE-DB2B777BCDD4}" type="pres">
      <dgm:prSet presAssocID="{A301D02C-4163-4865-BD3B-FFFCF4EA77A1}" presName="rootConnector" presStyleLbl="node2" presStyleIdx="2" presStyleCnt="3"/>
      <dgm:spPr/>
    </dgm:pt>
    <dgm:pt modelId="{9CD45FB6-7966-464C-ACAB-D71B3D3D2B9D}" type="pres">
      <dgm:prSet presAssocID="{A301D02C-4163-4865-BD3B-FFFCF4EA77A1}" presName="hierChild4" presStyleCnt="0"/>
      <dgm:spPr/>
    </dgm:pt>
    <dgm:pt modelId="{472AB00E-B199-462F-956D-3DA1ECAE28AD}" type="pres">
      <dgm:prSet presAssocID="{A301D02C-4163-4865-BD3B-FFFCF4EA77A1}" presName="hierChild5" presStyleCnt="0"/>
      <dgm:spPr/>
    </dgm:pt>
    <dgm:pt modelId="{FB2B0A38-6611-4772-9DF7-BEC1E5D5A681}" type="pres">
      <dgm:prSet presAssocID="{BEDE8497-A139-4F22-841D-914386A8761B}" presName="hierChild3" presStyleCnt="0"/>
      <dgm:spPr/>
    </dgm:pt>
    <dgm:pt modelId="{318A9060-D158-4FD3-8F78-18802F092DBB}" type="pres">
      <dgm:prSet presAssocID="{48A789B3-6ACE-4861-8219-50C58FB01BF2}" presName="Name115" presStyleLbl="parChTrans1D2" presStyleIdx="3" presStyleCnt="4"/>
      <dgm:spPr/>
    </dgm:pt>
    <dgm:pt modelId="{9BD9536B-7A0B-4324-B3C4-674DFF75965F}" type="pres">
      <dgm:prSet presAssocID="{8B466D75-DFFA-4C2B-8723-6297511E766F}" presName="hierRoot3" presStyleCnt="0">
        <dgm:presLayoutVars>
          <dgm:hierBranch val="init"/>
        </dgm:presLayoutVars>
      </dgm:prSet>
      <dgm:spPr/>
    </dgm:pt>
    <dgm:pt modelId="{A5561493-5F41-4B54-973B-1683F3231690}" type="pres">
      <dgm:prSet presAssocID="{8B466D75-DFFA-4C2B-8723-6297511E766F}" presName="rootComposite3" presStyleCnt="0"/>
      <dgm:spPr/>
    </dgm:pt>
    <dgm:pt modelId="{45421E21-1887-4390-8C72-D2892448DA44}" type="pres">
      <dgm:prSet presAssocID="{8B466D75-DFFA-4C2B-8723-6297511E766F}" presName="rootText3" presStyleLbl="asst1" presStyleIdx="0" presStyleCnt="1">
        <dgm:presLayoutVars>
          <dgm:chPref val="3"/>
        </dgm:presLayoutVars>
      </dgm:prSet>
      <dgm:spPr/>
    </dgm:pt>
    <dgm:pt modelId="{A87185B0-5C80-4631-A68C-59CED3EF38D4}" type="pres">
      <dgm:prSet presAssocID="{8B466D75-DFFA-4C2B-8723-6297511E766F}" presName="rootConnector3" presStyleLbl="asst1" presStyleIdx="0" presStyleCnt="1"/>
      <dgm:spPr/>
    </dgm:pt>
    <dgm:pt modelId="{F54F4CE0-5092-46EC-B8D8-B8B0DD069C18}" type="pres">
      <dgm:prSet presAssocID="{8B466D75-DFFA-4C2B-8723-6297511E766F}" presName="hierChild6" presStyleCnt="0"/>
      <dgm:spPr/>
    </dgm:pt>
    <dgm:pt modelId="{53A6A2AB-80AE-4881-A869-0D6B4F6BD955}" type="pres">
      <dgm:prSet presAssocID="{8B466D75-DFFA-4C2B-8723-6297511E766F}" presName="hierChild7" presStyleCnt="0"/>
      <dgm:spPr/>
    </dgm:pt>
  </dgm:ptLst>
  <dgm:cxnLst>
    <dgm:cxn modelId="{B2673202-C7A5-43D6-8533-015958F3338C}" srcId="{BEDE8497-A139-4F22-841D-914386A8761B}" destId="{8B466D75-DFFA-4C2B-8723-6297511E766F}" srcOrd="0" destOrd="0" parTransId="{48A789B3-6ACE-4861-8219-50C58FB01BF2}" sibTransId="{9D31B629-15A0-41F6-8630-8DE5955A98D0}"/>
    <dgm:cxn modelId="{B30BCF07-AE6C-4B78-84EB-3AA2B0D8F3E3}" srcId="{BEDE8497-A139-4F22-841D-914386A8761B}" destId="{A301D02C-4163-4865-BD3B-FFFCF4EA77A1}" srcOrd="3" destOrd="0" parTransId="{423A320C-FE24-4A4D-A3A2-E3B20111835B}" sibTransId="{F927F589-3BC1-4DD2-BFF6-F64915015A27}"/>
    <dgm:cxn modelId="{DB89F409-3C51-4A59-B32D-2B01264D520E}" srcId="{BEDE8497-A139-4F22-841D-914386A8761B}" destId="{387F9B78-B0EA-4505-98B5-3C35018DBCC4}" srcOrd="2" destOrd="0" parTransId="{8A41EB72-6D7C-4C4E-8FB5-E20589BCFA4D}" sibTransId="{82739B35-0979-4347-A8C5-3685F1C171A5}"/>
    <dgm:cxn modelId="{E581CA15-BC11-4802-BD59-9BF6AF85A5C0}" type="presOf" srcId="{A301D02C-4163-4865-BD3B-FFFCF4EA77A1}" destId="{E41B7F3F-9471-466A-A4D7-5FB04305B70B}" srcOrd="0" destOrd="0" presId="urn:microsoft.com/office/officeart/2009/3/layout/HorizontalOrganizationChart"/>
    <dgm:cxn modelId="{C4E4B829-9AAE-43DE-B743-178AD531C48D}" type="presOf" srcId="{387F9B78-B0EA-4505-98B5-3C35018DBCC4}" destId="{A62B231C-7553-4162-925C-31073327B3AB}" srcOrd="1" destOrd="0" presId="urn:microsoft.com/office/officeart/2009/3/layout/HorizontalOrganizationChart"/>
    <dgm:cxn modelId="{F541B92B-E9DA-4EC2-946F-228F7682B502}" type="presOf" srcId="{78A994EF-B184-48C2-958C-00BF2C0C8200}" destId="{A0B3402F-A940-449B-835B-24D4F77D8481}" srcOrd="0" destOrd="0" presId="urn:microsoft.com/office/officeart/2009/3/layout/HorizontalOrganizationChart"/>
    <dgm:cxn modelId="{F1A3022E-D736-47F9-8BAF-50B070E552D5}" srcId="{BEDE8497-A139-4F22-841D-914386A8761B}" destId="{78A994EF-B184-48C2-958C-00BF2C0C8200}" srcOrd="1" destOrd="0" parTransId="{677D59F0-B959-4FDA-A4BF-F30CB3DF07C6}" sibTransId="{753EEA2B-CB20-4614-9EBE-4FCB9D2D6F4E}"/>
    <dgm:cxn modelId="{C7499237-D57A-4009-B3BA-0ECC1EEF1AAA}" type="presOf" srcId="{BF200F5A-8132-4E23-BCB9-FEED07B49C90}" destId="{C3DFBB2E-2801-4ADE-B9F6-6D9EFD2BD783}" srcOrd="0" destOrd="0" presId="urn:microsoft.com/office/officeart/2009/3/layout/HorizontalOrganizationChart"/>
    <dgm:cxn modelId="{3E520947-632A-44ED-87D9-6C140607FE8E}" type="presOf" srcId="{BEDE8497-A139-4F22-841D-914386A8761B}" destId="{16ACCD87-F25B-47A7-9B57-B4A07E28B7CF}" srcOrd="0" destOrd="0" presId="urn:microsoft.com/office/officeart/2009/3/layout/HorizontalOrganizationChart"/>
    <dgm:cxn modelId="{86733A4B-AD00-44F9-A3BB-E107AB64EAF2}" type="presOf" srcId="{8A41EB72-6D7C-4C4E-8FB5-E20589BCFA4D}" destId="{1AA1714C-CFCC-4A3D-BF4B-117BC67A2D18}" srcOrd="0" destOrd="0" presId="urn:microsoft.com/office/officeart/2009/3/layout/HorizontalOrganizationChart"/>
    <dgm:cxn modelId="{7A5C4B6D-96E3-41A4-B580-835034937A49}" type="presOf" srcId="{48A789B3-6ACE-4861-8219-50C58FB01BF2}" destId="{318A9060-D158-4FD3-8F78-18802F092DBB}" srcOrd="0" destOrd="0" presId="urn:microsoft.com/office/officeart/2009/3/layout/HorizontalOrganizationChart"/>
    <dgm:cxn modelId="{3B04DE76-AB8C-4B8D-829E-D9B3E4250DA4}" type="presOf" srcId="{423A320C-FE24-4A4D-A3A2-E3B20111835B}" destId="{999FD46D-F45D-4C4D-BEF9-90C5236392B0}" srcOrd="0" destOrd="0" presId="urn:microsoft.com/office/officeart/2009/3/layout/HorizontalOrganizationChart"/>
    <dgm:cxn modelId="{607BA058-844C-4873-B3A8-3050EA3C03C9}" type="presOf" srcId="{A301D02C-4163-4865-BD3B-FFFCF4EA77A1}" destId="{AB763EE0-10BC-4A1B-AAAE-DB2B777BCDD4}" srcOrd="1" destOrd="0" presId="urn:microsoft.com/office/officeart/2009/3/layout/HorizontalOrganizationChart"/>
    <dgm:cxn modelId="{7B79F09C-7DAA-47C4-9731-1DDE9108BF82}" type="presOf" srcId="{8B466D75-DFFA-4C2B-8723-6297511E766F}" destId="{45421E21-1887-4390-8C72-D2892448DA44}" srcOrd="0" destOrd="0" presId="urn:microsoft.com/office/officeart/2009/3/layout/HorizontalOrganizationChart"/>
    <dgm:cxn modelId="{2125EABA-074E-4D80-94E1-B14805850BC7}" type="presOf" srcId="{387F9B78-B0EA-4505-98B5-3C35018DBCC4}" destId="{632F84AD-9492-4CBA-94E3-062A3921BCDD}" srcOrd="0" destOrd="0" presId="urn:microsoft.com/office/officeart/2009/3/layout/HorizontalOrganizationChart"/>
    <dgm:cxn modelId="{ACC798C9-0EE0-41AF-8AA4-2A0A1D0C3876}" type="presOf" srcId="{677D59F0-B959-4FDA-A4BF-F30CB3DF07C6}" destId="{9E67415F-F62E-441D-90CA-DD7A52B2B50C}" srcOrd="0" destOrd="0" presId="urn:microsoft.com/office/officeart/2009/3/layout/HorizontalOrganizationChart"/>
    <dgm:cxn modelId="{FF6F5FDE-C63D-4F7B-83FF-B9EF6A72E247}" srcId="{BF200F5A-8132-4E23-BCB9-FEED07B49C90}" destId="{BEDE8497-A139-4F22-841D-914386A8761B}" srcOrd="0" destOrd="0" parTransId="{9EE7B5CA-EF9D-4C02-88B2-EB88FD89F949}" sibTransId="{68768142-45F8-446D-B00A-AD47690C818E}"/>
    <dgm:cxn modelId="{C43254DF-DC09-4C46-B384-0B57CF55E71C}" type="presOf" srcId="{BEDE8497-A139-4F22-841D-914386A8761B}" destId="{8CB83141-33D8-47F6-B842-0B825A185319}" srcOrd="1" destOrd="0" presId="urn:microsoft.com/office/officeart/2009/3/layout/HorizontalOrganizationChart"/>
    <dgm:cxn modelId="{470463ED-AC74-4433-9A8B-953B9A822D55}" type="presOf" srcId="{78A994EF-B184-48C2-958C-00BF2C0C8200}" destId="{3000A63E-DA5C-4AEE-A256-CF3354699630}" srcOrd="1" destOrd="0" presId="urn:microsoft.com/office/officeart/2009/3/layout/HorizontalOrganizationChart"/>
    <dgm:cxn modelId="{02AE7CF1-45F2-40E0-A3F9-65C94C4657AF}" type="presOf" srcId="{8B466D75-DFFA-4C2B-8723-6297511E766F}" destId="{A87185B0-5C80-4631-A68C-59CED3EF38D4}" srcOrd="1" destOrd="0" presId="urn:microsoft.com/office/officeart/2009/3/layout/HorizontalOrganizationChart"/>
    <dgm:cxn modelId="{2AE0706D-06C3-4BA0-98BA-53213EBE541A}" type="presParOf" srcId="{C3DFBB2E-2801-4ADE-B9F6-6D9EFD2BD783}" destId="{1397B221-928D-4583-9BFB-5406749CA2B7}" srcOrd="0" destOrd="0" presId="urn:microsoft.com/office/officeart/2009/3/layout/HorizontalOrganizationChart"/>
    <dgm:cxn modelId="{0AFB808C-D328-4650-BFDB-6581CE5D0EF0}" type="presParOf" srcId="{1397B221-928D-4583-9BFB-5406749CA2B7}" destId="{843DC9FD-8FA5-4B55-B8AF-5A8D917AF671}" srcOrd="0" destOrd="0" presId="urn:microsoft.com/office/officeart/2009/3/layout/HorizontalOrganizationChart"/>
    <dgm:cxn modelId="{03B1B31A-A786-41E2-AA06-39CCDBE246C8}" type="presParOf" srcId="{843DC9FD-8FA5-4B55-B8AF-5A8D917AF671}" destId="{16ACCD87-F25B-47A7-9B57-B4A07E28B7CF}" srcOrd="0" destOrd="0" presId="urn:microsoft.com/office/officeart/2009/3/layout/HorizontalOrganizationChart"/>
    <dgm:cxn modelId="{136E779C-EED3-4111-8CE4-E3629B0D3EC9}" type="presParOf" srcId="{843DC9FD-8FA5-4B55-B8AF-5A8D917AF671}" destId="{8CB83141-33D8-47F6-B842-0B825A185319}" srcOrd="1" destOrd="0" presId="urn:microsoft.com/office/officeart/2009/3/layout/HorizontalOrganizationChart"/>
    <dgm:cxn modelId="{86D1F926-0B84-4B81-9C3E-4DE6182CC8FE}" type="presParOf" srcId="{1397B221-928D-4583-9BFB-5406749CA2B7}" destId="{439C6EB7-9C7D-4129-B843-765EB7E284BA}" srcOrd="1" destOrd="0" presId="urn:microsoft.com/office/officeart/2009/3/layout/HorizontalOrganizationChart"/>
    <dgm:cxn modelId="{18EE8B51-EF46-415D-A214-7E4795A04037}" type="presParOf" srcId="{439C6EB7-9C7D-4129-B843-765EB7E284BA}" destId="{9E67415F-F62E-441D-90CA-DD7A52B2B50C}" srcOrd="0" destOrd="0" presId="urn:microsoft.com/office/officeart/2009/3/layout/HorizontalOrganizationChart"/>
    <dgm:cxn modelId="{6B8A400B-D8C8-4219-A814-F5FF749A3A55}" type="presParOf" srcId="{439C6EB7-9C7D-4129-B843-765EB7E284BA}" destId="{10D8127E-C4D5-47ED-A2A9-6C4C3456EABF}" srcOrd="1" destOrd="0" presId="urn:microsoft.com/office/officeart/2009/3/layout/HorizontalOrganizationChart"/>
    <dgm:cxn modelId="{57082842-9182-4D2D-95F0-9116C2FBDC82}" type="presParOf" srcId="{10D8127E-C4D5-47ED-A2A9-6C4C3456EABF}" destId="{607DFB84-0535-4A58-9B6B-E8DBA51E7CD1}" srcOrd="0" destOrd="0" presId="urn:microsoft.com/office/officeart/2009/3/layout/HorizontalOrganizationChart"/>
    <dgm:cxn modelId="{CFFE1050-81B0-4B74-BD9F-3B655CD08897}" type="presParOf" srcId="{607DFB84-0535-4A58-9B6B-E8DBA51E7CD1}" destId="{A0B3402F-A940-449B-835B-24D4F77D8481}" srcOrd="0" destOrd="0" presId="urn:microsoft.com/office/officeart/2009/3/layout/HorizontalOrganizationChart"/>
    <dgm:cxn modelId="{67A3FC75-1707-4977-861F-A54AB57E3991}" type="presParOf" srcId="{607DFB84-0535-4A58-9B6B-E8DBA51E7CD1}" destId="{3000A63E-DA5C-4AEE-A256-CF3354699630}" srcOrd="1" destOrd="0" presId="urn:microsoft.com/office/officeart/2009/3/layout/HorizontalOrganizationChart"/>
    <dgm:cxn modelId="{F9B04FF8-6705-4AD6-96A7-92C6D6730176}" type="presParOf" srcId="{10D8127E-C4D5-47ED-A2A9-6C4C3456EABF}" destId="{EEF9FD99-865E-4A8A-8CED-178D9C014D15}" srcOrd="1" destOrd="0" presId="urn:microsoft.com/office/officeart/2009/3/layout/HorizontalOrganizationChart"/>
    <dgm:cxn modelId="{128AE79C-B17C-4361-A2D5-73FC2C8F4364}" type="presParOf" srcId="{10D8127E-C4D5-47ED-A2A9-6C4C3456EABF}" destId="{380DA327-15B6-49BB-90EE-82157858D4FA}" srcOrd="2" destOrd="0" presId="urn:microsoft.com/office/officeart/2009/3/layout/HorizontalOrganizationChart"/>
    <dgm:cxn modelId="{A9FC6685-37A8-4742-B3D8-1B87DF1789D3}" type="presParOf" srcId="{439C6EB7-9C7D-4129-B843-765EB7E284BA}" destId="{1AA1714C-CFCC-4A3D-BF4B-117BC67A2D18}" srcOrd="2" destOrd="0" presId="urn:microsoft.com/office/officeart/2009/3/layout/HorizontalOrganizationChart"/>
    <dgm:cxn modelId="{CD660161-76A3-4B29-BA18-0210891C36B8}" type="presParOf" srcId="{439C6EB7-9C7D-4129-B843-765EB7E284BA}" destId="{DF110B23-D977-4C61-91D3-1DD61701A0A0}" srcOrd="3" destOrd="0" presId="urn:microsoft.com/office/officeart/2009/3/layout/HorizontalOrganizationChart"/>
    <dgm:cxn modelId="{3CFD7B56-D863-468D-9134-622F53FB8B5D}" type="presParOf" srcId="{DF110B23-D977-4C61-91D3-1DD61701A0A0}" destId="{F4C5FE9F-1D85-4E12-B3E6-9A45A26BF710}" srcOrd="0" destOrd="0" presId="urn:microsoft.com/office/officeart/2009/3/layout/HorizontalOrganizationChart"/>
    <dgm:cxn modelId="{C8953126-E762-4543-A8CD-706B9DAF63CF}" type="presParOf" srcId="{F4C5FE9F-1D85-4E12-B3E6-9A45A26BF710}" destId="{632F84AD-9492-4CBA-94E3-062A3921BCDD}" srcOrd="0" destOrd="0" presId="urn:microsoft.com/office/officeart/2009/3/layout/HorizontalOrganizationChart"/>
    <dgm:cxn modelId="{780BC8E1-3314-48C8-8DA6-45D6E02D8FEC}" type="presParOf" srcId="{F4C5FE9F-1D85-4E12-B3E6-9A45A26BF710}" destId="{A62B231C-7553-4162-925C-31073327B3AB}" srcOrd="1" destOrd="0" presId="urn:microsoft.com/office/officeart/2009/3/layout/HorizontalOrganizationChart"/>
    <dgm:cxn modelId="{365889AA-65F7-4F52-94DC-9D113EA81F00}" type="presParOf" srcId="{DF110B23-D977-4C61-91D3-1DD61701A0A0}" destId="{B3647431-B635-481C-A2FF-6D97E9CBE15E}" srcOrd="1" destOrd="0" presId="urn:microsoft.com/office/officeart/2009/3/layout/HorizontalOrganizationChart"/>
    <dgm:cxn modelId="{164F21C8-759C-4B6A-B622-F6FB06F5574F}" type="presParOf" srcId="{DF110B23-D977-4C61-91D3-1DD61701A0A0}" destId="{B6711177-FE66-4F0A-831A-2B086780461B}" srcOrd="2" destOrd="0" presId="urn:microsoft.com/office/officeart/2009/3/layout/HorizontalOrganizationChart"/>
    <dgm:cxn modelId="{B88487D8-D0A2-4D9E-8D2B-DEC87F35591F}" type="presParOf" srcId="{439C6EB7-9C7D-4129-B843-765EB7E284BA}" destId="{999FD46D-F45D-4C4D-BEF9-90C5236392B0}" srcOrd="4" destOrd="0" presId="urn:microsoft.com/office/officeart/2009/3/layout/HorizontalOrganizationChart"/>
    <dgm:cxn modelId="{E587E671-E9C6-4F9B-8696-9B4C3E6B6A35}" type="presParOf" srcId="{439C6EB7-9C7D-4129-B843-765EB7E284BA}" destId="{8E4433C8-0417-41ED-98AE-BFF03DE85FB7}" srcOrd="5" destOrd="0" presId="urn:microsoft.com/office/officeart/2009/3/layout/HorizontalOrganizationChart"/>
    <dgm:cxn modelId="{D955C7C4-3950-4CA1-A2B5-7285C5ED2A96}" type="presParOf" srcId="{8E4433C8-0417-41ED-98AE-BFF03DE85FB7}" destId="{D982A847-F180-456B-BF29-601946BA3BE4}" srcOrd="0" destOrd="0" presId="urn:microsoft.com/office/officeart/2009/3/layout/HorizontalOrganizationChart"/>
    <dgm:cxn modelId="{FC1402F8-3090-468D-A79F-F07ADE3F1A7E}" type="presParOf" srcId="{D982A847-F180-456B-BF29-601946BA3BE4}" destId="{E41B7F3F-9471-466A-A4D7-5FB04305B70B}" srcOrd="0" destOrd="0" presId="urn:microsoft.com/office/officeart/2009/3/layout/HorizontalOrganizationChart"/>
    <dgm:cxn modelId="{1B202E20-B9F7-4A12-9AF1-B699A86D733F}" type="presParOf" srcId="{D982A847-F180-456B-BF29-601946BA3BE4}" destId="{AB763EE0-10BC-4A1B-AAAE-DB2B777BCDD4}" srcOrd="1" destOrd="0" presId="urn:microsoft.com/office/officeart/2009/3/layout/HorizontalOrganizationChart"/>
    <dgm:cxn modelId="{9FDA34DB-2C10-485B-91F6-0A2B366AE1C3}" type="presParOf" srcId="{8E4433C8-0417-41ED-98AE-BFF03DE85FB7}" destId="{9CD45FB6-7966-464C-ACAB-D71B3D3D2B9D}" srcOrd="1" destOrd="0" presId="urn:microsoft.com/office/officeart/2009/3/layout/HorizontalOrganizationChart"/>
    <dgm:cxn modelId="{F5BCB893-27BA-4206-9CD1-A5395F9FA63D}" type="presParOf" srcId="{8E4433C8-0417-41ED-98AE-BFF03DE85FB7}" destId="{472AB00E-B199-462F-956D-3DA1ECAE28AD}" srcOrd="2" destOrd="0" presId="urn:microsoft.com/office/officeart/2009/3/layout/HorizontalOrganizationChart"/>
    <dgm:cxn modelId="{614E23E1-D9C7-4A61-BA6C-01213D3F42C1}" type="presParOf" srcId="{1397B221-928D-4583-9BFB-5406749CA2B7}" destId="{FB2B0A38-6611-4772-9DF7-BEC1E5D5A681}" srcOrd="2" destOrd="0" presId="urn:microsoft.com/office/officeart/2009/3/layout/HorizontalOrganizationChart"/>
    <dgm:cxn modelId="{45BA1080-00F4-4B81-8616-40939FB9AE9D}" type="presParOf" srcId="{FB2B0A38-6611-4772-9DF7-BEC1E5D5A681}" destId="{318A9060-D158-4FD3-8F78-18802F092DBB}" srcOrd="0" destOrd="0" presId="urn:microsoft.com/office/officeart/2009/3/layout/HorizontalOrganizationChart"/>
    <dgm:cxn modelId="{EC4A9FE3-5097-419D-A1B9-C257305A1C6B}" type="presParOf" srcId="{FB2B0A38-6611-4772-9DF7-BEC1E5D5A681}" destId="{9BD9536B-7A0B-4324-B3C4-674DFF75965F}" srcOrd="1" destOrd="0" presId="urn:microsoft.com/office/officeart/2009/3/layout/HorizontalOrganizationChart"/>
    <dgm:cxn modelId="{A81C3E37-D5A0-4D70-87A5-ACF7ADFF7690}" type="presParOf" srcId="{9BD9536B-7A0B-4324-B3C4-674DFF75965F}" destId="{A5561493-5F41-4B54-973B-1683F3231690}" srcOrd="0" destOrd="0" presId="urn:microsoft.com/office/officeart/2009/3/layout/HorizontalOrganizationChart"/>
    <dgm:cxn modelId="{C0A34AC6-2994-45DE-957C-25C00ABB5367}" type="presParOf" srcId="{A5561493-5F41-4B54-973B-1683F3231690}" destId="{45421E21-1887-4390-8C72-D2892448DA44}" srcOrd="0" destOrd="0" presId="urn:microsoft.com/office/officeart/2009/3/layout/HorizontalOrganizationChart"/>
    <dgm:cxn modelId="{0A737F86-84BF-4BE9-91E2-BE9E151A7C87}" type="presParOf" srcId="{A5561493-5F41-4B54-973B-1683F3231690}" destId="{A87185B0-5C80-4631-A68C-59CED3EF38D4}" srcOrd="1" destOrd="0" presId="urn:microsoft.com/office/officeart/2009/3/layout/HorizontalOrganizationChart"/>
    <dgm:cxn modelId="{1B58D34E-4586-4865-815B-19AF7128D971}" type="presParOf" srcId="{9BD9536B-7A0B-4324-B3C4-674DFF75965F}" destId="{F54F4CE0-5092-46EC-B8D8-B8B0DD069C18}" srcOrd="1" destOrd="0" presId="urn:microsoft.com/office/officeart/2009/3/layout/HorizontalOrganizationChart"/>
    <dgm:cxn modelId="{A648F06F-FB6C-4E90-AD0D-D6FF0E847542}" type="presParOf" srcId="{9BD9536B-7A0B-4324-B3C4-674DFF75965F}" destId="{53A6A2AB-80AE-4881-A869-0D6B4F6BD955}" srcOrd="2" destOrd="0" presId="urn:microsoft.com/office/officeart/2009/3/layout/HorizontalOrganizationChart"/>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F200F5A-8132-4E23-BCB9-FEED07B49C90}" type="doc">
      <dgm:prSet loTypeId="urn:microsoft.com/office/officeart/2009/3/layout/HorizontalOrganizationChart" loCatId="hierarchy" qsTypeId="urn:microsoft.com/office/officeart/2005/8/quickstyle/simple3" qsCatId="simple" csTypeId="urn:microsoft.com/office/officeart/2005/8/colors/accent6_5" csCatId="accent6" phldr="1"/>
      <dgm:spPr/>
      <dgm:t>
        <a:bodyPr/>
        <a:lstStyle/>
        <a:p>
          <a:endParaRPr lang="sv-SE"/>
        </a:p>
      </dgm:t>
    </dgm:pt>
    <dgm:pt modelId="{BEDE8497-A139-4F22-841D-914386A8761B}">
      <dgm:prSet phldrT="[Text]" custT="1"/>
      <dgm:spPr>
        <a:gradFill rotWithShape="0">
          <a:gsLst>
            <a:gs pos="100000">
              <a:schemeClr val="bg1"/>
            </a:gs>
            <a:gs pos="100000">
              <a:srgbClr val="407792"/>
            </a:gs>
            <a:gs pos="100000">
              <a:schemeClr val="accent6">
                <a:alpha val="80000"/>
                <a:hueOff val="0"/>
                <a:satOff val="0"/>
                <a:lumOff val="0"/>
                <a:alphaOff val="0"/>
                <a:tint val="15000"/>
                <a:satMod val="350000"/>
              </a:schemeClr>
            </a:gs>
          </a:gsLst>
        </a:gradFill>
      </dgm:spPr>
      <dgm:t>
        <a:bodyPr/>
        <a:lstStyle/>
        <a:p>
          <a:r>
            <a:rPr lang="sv-SE" sz="1400" b="1" strike="noStrike" dirty="0">
              <a:solidFill>
                <a:srgbClr val="45B1AB"/>
              </a:solidFill>
              <a:effectLst/>
            </a:rPr>
            <a:t>Administrativa enheten</a:t>
          </a:r>
        </a:p>
      </dgm:t>
    </dgm:pt>
    <dgm:pt modelId="{9EE7B5CA-EF9D-4C02-88B2-EB88FD89F949}" type="parTrans" cxnId="{FF6F5FDE-C63D-4F7B-83FF-B9EF6A72E247}">
      <dgm:prSet/>
      <dgm:spPr/>
      <dgm:t>
        <a:bodyPr/>
        <a:lstStyle/>
        <a:p>
          <a:endParaRPr lang="sv-SE" strike="noStrike">
            <a:effectLst/>
          </a:endParaRPr>
        </a:p>
      </dgm:t>
    </dgm:pt>
    <dgm:pt modelId="{68768142-45F8-446D-B00A-AD47690C818E}" type="sibTrans" cxnId="{FF6F5FDE-C63D-4F7B-83FF-B9EF6A72E247}">
      <dgm:prSet/>
      <dgm:spPr/>
      <dgm:t>
        <a:bodyPr/>
        <a:lstStyle/>
        <a:p>
          <a:endParaRPr lang="sv-SE" strike="noStrike">
            <a:effectLst/>
          </a:endParaRPr>
        </a:p>
      </dgm:t>
    </dgm:pt>
    <dgm:pt modelId="{78A994EF-B184-48C2-958C-00BF2C0C8200}">
      <dgm:prSet phldrT="[Text]" custT="1"/>
      <dgm:spPr>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gradFill>
      </dgm:spPr>
      <dgm:t>
        <a:bodyPr/>
        <a:lstStyle/>
        <a:p>
          <a:r>
            <a:rPr lang="sv-SE" sz="1400" strike="noStrike">
              <a:solidFill>
                <a:srgbClr val="45B1AB"/>
              </a:solidFill>
              <a:effectLst/>
            </a:rPr>
            <a:t>Ledning</a:t>
          </a:r>
          <a:endParaRPr lang="sv-SE" sz="900" strike="noStrike">
            <a:solidFill>
              <a:srgbClr val="45B1AB"/>
            </a:solidFill>
            <a:effectLst/>
          </a:endParaRPr>
        </a:p>
      </dgm:t>
    </dgm:pt>
    <dgm:pt modelId="{677D59F0-B959-4FDA-A4BF-F30CB3DF07C6}" type="parTrans" cxnId="{F1A3022E-D736-47F9-8BAF-50B070E552D5}">
      <dgm:prSet/>
      <dgm:spPr>
        <a:ln w="9525">
          <a:solidFill>
            <a:srgbClr val="000000"/>
          </a:solidFill>
        </a:ln>
      </dgm:spPr>
      <dgm:t>
        <a:bodyPr/>
        <a:lstStyle/>
        <a:p>
          <a:endParaRPr lang="sv-SE" strike="noStrike">
            <a:effectLst/>
          </a:endParaRPr>
        </a:p>
      </dgm:t>
    </dgm:pt>
    <dgm:pt modelId="{753EEA2B-CB20-4614-9EBE-4FCB9D2D6F4E}" type="sibTrans" cxnId="{F1A3022E-D736-47F9-8BAF-50B070E552D5}">
      <dgm:prSet/>
      <dgm:spPr/>
      <dgm:t>
        <a:bodyPr/>
        <a:lstStyle/>
        <a:p>
          <a:endParaRPr lang="sv-SE" strike="noStrike">
            <a:effectLst/>
          </a:endParaRPr>
        </a:p>
      </dgm:t>
    </dgm:pt>
    <dgm:pt modelId="{387F9B78-B0EA-4505-98B5-3C35018DBCC4}">
      <dgm:prSet phldrT="[Text]" custT="1"/>
      <dgm:spPr>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gradFill>
      </dgm:spPr>
      <dgm:t>
        <a:bodyPr/>
        <a:lstStyle/>
        <a:p>
          <a:r>
            <a:rPr lang="sv-SE" sz="1400" strike="noStrike">
              <a:solidFill>
                <a:srgbClr val="45B1AB"/>
              </a:solidFill>
              <a:effectLst/>
            </a:rPr>
            <a:t>Administration</a:t>
          </a:r>
        </a:p>
      </dgm:t>
    </dgm:pt>
    <dgm:pt modelId="{8A41EB72-6D7C-4C4E-8FB5-E20589BCFA4D}" type="parTrans" cxnId="{DB89F409-3C51-4A59-B32D-2B01264D520E}">
      <dgm:prSet/>
      <dgm:spPr>
        <a:ln w="9525">
          <a:solidFill>
            <a:srgbClr val="000000"/>
          </a:solidFill>
        </a:ln>
      </dgm:spPr>
      <dgm:t>
        <a:bodyPr/>
        <a:lstStyle/>
        <a:p>
          <a:endParaRPr lang="sv-SE" strike="noStrike">
            <a:effectLst/>
          </a:endParaRPr>
        </a:p>
      </dgm:t>
    </dgm:pt>
    <dgm:pt modelId="{82739B35-0979-4347-A8C5-3685F1C171A5}" type="sibTrans" cxnId="{DB89F409-3C51-4A59-B32D-2B01264D520E}">
      <dgm:prSet/>
      <dgm:spPr/>
      <dgm:t>
        <a:bodyPr/>
        <a:lstStyle/>
        <a:p>
          <a:endParaRPr lang="sv-SE" strike="noStrike">
            <a:effectLst/>
          </a:endParaRPr>
        </a:p>
      </dgm:t>
    </dgm:pt>
    <dgm:pt modelId="{A301D02C-4163-4865-BD3B-FFFCF4EA77A1}">
      <dgm:prSet phldrT="[Text]" custT="1"/>
      <dgm:spPr>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gradFill>
      </dgm:spPr>
      <dgm:t>
        <a:bodyPr/>
        <a:lstStyle/>
        <a:p>
          <a:r>
            <a:rPr lang="sv-SE" sz="1400" strike="noStrike">
              <a:solidFill>
                <a:srgbClr val="45B1AB"/>
              </a:solidFill>
              <a:effectLst/>
            </a:rPr>
            <a:t>Information</a:t>
          </a:r>
        </a:p>
      </dgm:t>
    </dgm:pt>
    <dgm:pt modelId="{423A320C-FE24-4A4D-A3A2-E3B20111835B}" type="parTrans" cxnId="{B30BCF07-AE6C-4B78-84EB-3AA2B0D8F3E3}">
      <dgm:prSet/>
      <dgm:spPr>
        <a:ln w="9525">
          <a:solidFill>
            <a:srgbClr val="000000"/>
          </a:solidFill>
        </a:ln>
      </dgm:spPr>
      <dgm:t>
        <a:bodyPr/>
        <a:lstStyle/>
        <a:p>
          <a:endParaRPr lang="sv-SE" strike="noStrike">
            <a:effectLst/>
          </a:endParaRPr>
        </a:p>
      </dgm:t>
    </dgm:pt>
    <dgm:pt modelId="{F927F589-3BC1-4DD2-BFF6-F64915015A27}" type="sibTrans" cxnId="{B30BCF07-AE6C-4B78-84EB-3AA2B0D8F3E3}">
      <dgm:prSet/>
      <dgm:spPr/>
      <dgm:t>
        <a:bodyPr/>
        <a:lstStyle/>
        <a:p>
          <a:endParaRPr lang="sv-SE" strike="noStrike">
            <a:effectLst/>
          </a:endParaRPr>
        </a:p>
      </dgm:t>
    </dgm:pt>
    <dgm:pt modelId="{30CC2D02-06A4-424E-9098-94F71CCEC821}">
      <dgm:prSet phldrT="[Text]" custT="1"/>
      <dgm:spPr>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gradFill>
      </dgm:spPr>
      <dgm:t>
        <a:bodyPr/>
        <a:lstStyle/>
        <a:p>
          <a:r>
            <a:rPr lang="sv-SE" sz="1400" strike="noStrike">
              <a:solidFill>
                <a:srgbClr val="45B1AB"/>
              </a:solidFill>
              <a:effectLst/>
            </a:rPr>
            <a:t>Ekonomi</a:t>
          </a:r>
        </a:p>
      </dgm:t>
    </dgm:pt>
    <dgm:pt modelId="{31601393-44F2-469E-874F-BF58BAAA84F4}" type="parTrans" cxnId="{08598176-FFA3-4305-B203-4E1AE1802DA5}">
      <dgm:prSet/>
      <dgm:spPr>
        <a:ln w="9525">
          <a:solidFill>
            <a:srgbClr val="000000"/>
          </a:solidFill>
        </a:ln>
      </dgm:spPr>
      <dgm:t>
        <a:bodyPr/>
        <a:lstStyle/>
        <a:p>
          <a:endParaRPr lang="sv-SE"/>
        </a:p>
      </dgm:t>
    </dgm:pt>
    <dgm:pt modelId="{B5236D5E-720B-4E5E-8538-E8391D10276C}" type="sibTrans" cxnId="{08598176-FFA3-4305-B203-4E1AE1802DA5}">
      <dgm:prSet/>
      <dgm:spPr/>
      <dgm:t>
        <a:bodyPr/>
        <a:lstStyle/>
        <a:p>
          <a:endParaRPr lang="sv-SE"/>
        </a:p>
      </dgm:t>
    </dgm:pt>
    <dgm:pt modelId="{1F1FB232-6CC2-4038-80E0-E0CE1E8E661F}">
      <dgm:prSet custT="1"/>
      <dgm:spPr>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gradFill>
      </dgm:spPr>
      <dgm:t>
        <a:bodyPr/>
        <a:lstStyle/>
        <a:p>
          <a:r>
            <a:rPr lang="sv-SE" sz="1400" strike="noStrike">
              <a:solidFill>
                <a:srgbClr val="45B1AB"/>
              </a:solidFill>
              <a:effectLst/>
            </a:rPr>
            <a:t>Planering</a:t>
          </a:r>
        </a:p>
      </dgm:t>
    </dgm:pt>
    <dgm:pt modelId="{4425551F-FFB6-4875-A90A-5D04D4B0A313}" type="parTrans" cxnId="{F6343A87-F396-49D4-A956-9020372E1F5E}">
      <dgm:prSet/>
      <dgm:spPr>
        <a:ln w="9525">
          <a:solidFill>
            <a:srgbClr val="000000"/>
          </a:solidFill>
        </a:ln>
      </dgm:spPr>
      <dgm:t>
        <a:bodyPr/>
        <a:lstStyle/>
        <a:p>
          <a:endParaRPr lang="sv-SE"/>
        </a:p>
      </dgm:t>
    </dgm:pt>
    <dgm:pt modelId="{29A5F637-E9B6-4F47-98F3-51F477A2ED22}" type="sibTrans" cxnId="{F6343A87-F396-49D4-A956-9020372E1F5E}">
      <dgm:prSet/>
      <dgm:spPr/>
      <dgm:t>
        <a:bodyPr/>
        <a:lstStyle/>
        <a:p>
          <a:endParaRPr lang="sv-SE"/>
        </a:p>
      </dgm:t>
    </dgm:pt>
    <dgm:pt modelId="{C3DFBB2E-2801-4ADE-B9F6-6D9EFD2BD783}" type="pres">
      <dgm:prSet presAssocID="{BF200F5A-8132-4E23-BCB9-FEED07B49C90}" presName="hierChild1" presStyleCnt="0">
        <dgm:presLayoutVars>
          <dgm:orgChart val="1"/>
          <dgm:chPref val="1"/>
          <dgm:dir/>
          <dgm:animOne val="branch"/>
          <dgm:animLvl val="lvl"/>
          <dgm:resizeHandles/>
        </dgm:presLayoutVars>
      </dgm:prSet>
      <dgm:spPr/>
    </dgm:pt>
    <dgm:pt modelId="{1397B221-928D-4583-9BFB-5406749CA2B7}" type="pres">
      <dgm:prSet presAssocID="{BEDE8497-A139-4F22-841D-914386A8761B}" presName="hierRoot1" presStyleCnt="0">
        <dgm:presLayoutVars>
          <dgm:hierBranch val="init"/>
        </dgm:presLayoutVars>
      </dgm:prSet>
      <dgm:spPr/>
    </dgm:pt>
    <dgm:pt modelId="{843DC9FD-8FA5-4B55-B8AF-5A8D917AF671}" type="pres">
      <dgm:prSet presAssocID="{BEDE8497-A139-4F22-841D-914386A8761B}" presName="rootComposite1" presStyleCnt="0"/>
      <dgm:spPr/>
    </dgm:pt>
    <dgm:pt modelId="{16ACCD87-F25B-47A7-9B57-B4A07E28B7CF}" type="pres">
      <dgm:prSet presAssocID="{BEDE8497-A139-4F22-841D-914386A8761B}" presName="rootText1" presStyleLbl="node0" presStyleIdx="0" presStyleCnt="1" custScaleX="171877" custScaleY="70693">
        <dgm:presLayoutVars>
          <dgm:chPref val="3"/>
        </dgm:presLayoutVars>
      </dgm:prSet>
      <dgm:spPr/>
    </dgm:pt>
    <dgm:pt modelId="{8CB83141-33D8-47F6-B842-0B825A185319}" type="pres">
      <dgm:prSet presAssocID="{BEDE8497-A139-4F22-841D-914386A8761B}" presName="rootConnector1" presStyleLbl="node1" presStyleIdx="0" presStyleCnt="0"/>
      <dgm:spPr/>
    </dgm:pt>
    <dgm:pt modelId="{439C6EB7-9C7D-4129-B843-765EB7E284BA}" type="pres">
      <dgm:prSet presAssocID="{BEDE8497-A139-4F22-841D-914386A8761B}" presName="hierChild2" presStyleCnt="0"/>
      <dgm:spPr/>
    </dgm:pt>
    <dgm:pt modelId="{9E67415F-F62E-441D-90CA-DD7A52B2B50C}" type="pres">
      <dgm:prSet presAssocID="{677D59F0-B959-4FDA-A4BF-F30CB3DF07C6}" presName="Name64" presStyleLbl="parChTrans1D2" presStyleIdx="0" presStyleCnt="5"/>
      <dgm:spPr/>
    </dgm:pt>
    <dgm:pt modelId="{10D8127E-C4D5-47ED-A2A9-6C4C3456EABF}" type="pres">
      <dgm:prSet presAssocID="{78A994EF-B184-48C2-958C-00BF2C0C8200}" presName="hierRoot2" presStyleCnt="0">
        <dgm:presLayoutVars>
          <dgm:hierBranch val="init"/>
        </dgm:presLayoutVars>
      </dgm:prSet>
      <dgm:spPr/>
    </dgm:pt>
    <dgm:pt modelId="{607DFB84-0535-4A58-9B6B-E8DBA51E7CD1}" type="pres">
      <dgm:prSet presAssocID="{78A994EF-B184-48C2-958C-00BF2C0C8200}" presName="rootComposite" presStyleCnt="0"/>
      <dgm:spPr/>
    </dgm:pt>
    <dgm:pt modelId="{A0B3402F-A940-449B-835B-24D4F77D8481}" type="pres">
      <dgm:prSet presAssocID="{78A994EF-B184-48C2-958C-00BF2C0C8200}" presName="rootText" presStyleLbl="node2" presStyleIdx="0" presStyleCnt="5">
        <dgm:presLayoutVars>
          <dgm:chPref val="3"/>
        </dgm:presLayoutVars>
      </dgm:prSet>
      <dgm:spPr/>
    </dgm:pt>
    <dgm:pt modelId="{3000A63E-DA5C-4AEE-A256-CF3354699630}" type="pres">
      <dgm:prSet presAssocID="{78A994EF-B184-48C2-958C-00BF2C0C8200}" presName="rootConnector" presStyleLbl="node2" presStyleIdx="0" presStyleCnt="5"/>
      <dgm:spPr/>
    </dgm:pt>
    <dgm:pt modelId="{EEF9FD99-865E-4A8A-8CED-178D9C014D15}" type="pres">
      <dgm:prSet presAssocID="{78A994EF-B184-48C2-958C-00BF2C0C8200}" presName="hierChild4" presStyleCnt="0"/>
      <dgm:spPr/>
    </dgm:pt>
    <dgm:pt modelId="{380DA327-15B6-49BB-90EE-82157858D4FA}" type="pres">
      <dgm:prSet presAssocID="{78A994EF-B184-48C2-958C-00BF2C0C8200}" presName="hierChild5" presStyleCnt="0"/>
      <dgm:spPr/>
    </dgm:pt>
    <dgm:pt modelId="{1AA1714C-CFCC-4A3D-BF4B-117BC67A2D18}" type="pres">
      <dgm:prSet presAssocID="{8A41EB72-6D7C-4C4E-8FB5-E20589BCFA4D}" presName="Name64" presStyleLbl="parChTrans1D2" presStyleIdx="1" presStyleCnt="5"/>
      <dgm:spPr/>
    </dgm:pt>
    <dgm:pt modelId="{DF110B23-D977-4C61-91D3-1DD61701A0A0}" type="pres">
      <dgm:prSet presAssocID="{387F9B78-B0EA-4505-98B5-3C35018DBCC4}" presName="hierRoot2" presStyleCnt="0">
        <dgm:presLayoutVars>
          <dgm:hierBranch val="init"/>
        </dgm:presLayoutVars>
      </dgm:prSet>
      <dgm:spPr/>
    </dgm:pt>
    <dgm:pt modelId="{F4C5FE9F-1D85-4E12-B3E6-9A45A26BF710}" type="pres">
      <dgm:prSet presAssocID="{387F9B78-B0EA-4505-98B5-3C35018DBCC4}" presName="rootComposite" presStyleCnt="0"/>
      <dgm:spPr/>
    </dgm:pt>
    <dgm:pt modelId="{632F84AD-9492-4CBA-94E3-062A3921BCDD}" type="pres">
      <dgm:prSet presAssocID="{387F9B78-B0EA-4505-98B5-3C35018DBCC4}" presName="rootText" presStyleLbl="node2" presStyleIdx="1" presStyleCnt="5">
        <dgm:presLayoutVars>
          <dgm:chPref val="3"/>
        </dgm:presLayoutVars>
      </dgm:prSet>
      <dgm:spPr/>
    </dgm:pt>
    <dgm:pt modelId="{A62B231C-7553-4162-925C-31073327B3AB}" type="pres">
      <dgm:prSet presAssocID="{387F9B78-B0EA-4505-98B5-3C35018DBCC4}" presName="rootConnector" presStyleLbl="node2" presStyleIdx="1" presStyleCnt="5"/>
      <dgm:spPr/>
    </dgm:pt>
    <dgm:pt modelId="{B3647431-B635-481C-A2FF-6D97E9CBE15E}" type="pres">
      <dgm:prSet presAssocID="{387F9B78-B0EA-4505-98B5-3C35018DBCC4}" presName="hierChild4" presStyleCnt="0"/>
      <dgm:spPr/>
    </dgm:pt>
    <dgm:pt modelId="{B6711177-FE66-4F0A-831A-2B086780461B}" type="pres">
      <dgm:prSet presAssocID="{387F9B78-B0EA-4505-98B5-3C35018DBCC4}" presName="hierChild5" presStyleCnt="0"/>
      <dgm:spPr/>
    </dgm:pt>
    <dgm:pt modelId="{999FD46D-F45D-4C4D-BEF9-90C5236392B0}" type="pres">
      <dgm:prSet presAssocID="{423A320C-FE24-4A4D-A3A2-E3B20111835B}" presName="Name64" presStyleLbl="parChTrans1D2" presStyleIdx="2" presStyleCnt="5"/>
      <dgm:spPr/>
    </dgm:pt>
    <dgm:pt modelId="{8E4433C8-0417-41ED-98AE-BFF03DE85FB7}" type="pres">
      <dgm:prSet presAssocID="{A301D02C-4163-4865-BD3B-FFFCF4EA77A1}" presName="hierRoot2" presStyleCnt="0">
        <dgm:presLayoutVars>
          <dgm:hierBranch val="init"/>
        </dgm:presLayoutVars>
      </dgm:prSet>
      <dgm:spPr/>
    </dgm:pt>
    <dgm:pt modelId="{D982A847-F180-456B-BF29-601946BA3BE4}" type="pres">
      <dgm:prSet presAssocID="{A301D02C-4163-4865-BD3B-FFFCF4EA77A1}" presName="rootComposite" presStyleCnt="0"/>
      <dgm:spPr/>
    </dgm:pt>
    <dgm:pt modelId="{E41B7F3F-9471-466A-A4D7-5FB04305B70B}" type="pres">
      <dgm:prSet presAssocID="{A301D02C-4163-4865-BD3B-FFFCF4EA77A1}" presName="rootText" presStyleLbl="node2" presStyleIdx="2" presStyleCnt="5">
        <dgm:presLayoutVars>
          <dgm:chPref val="3"/>
        </dgm:presLayoutVars>
      </dgm:prSet>
      <dgm:spPr/>
    </dgm:pt>
    <dgm:pt modelId="{AB763EE0-10BC-4A1B-AAAE-DB2B777BCDD4}" type="pres">
      <dgm:prSet presAssocID="{A301D02C-4163-4865-BD3B-FFFCF4EA77A1}" presName="rootConnector" presStyleLbl="node2" presStyleIdx="2" presStyleCnt="5"/>
      <dgm:spPr/>
    </dgm:pt>
    <dgm:pt modelId="{9CD45FB6-7966-464C-ACAB-D71B3D3D2B9D}" type="pres">
      <dgm:prSet presAssocID="{A301D02C-4163-4865-BD3B-FFFCF4EA77A1}" presName="hierChild4" presStyleCnt="0"/>
      <dgm:spPr/>
    </dgm:pt>
    <dgm:pt modelId="{472AB00E-B199-462F-956D-3DA1ECAE28AD}" type="pres">
      <dgm:prSet presAssocID="{A301D02C-4163-4865-BD3B-FFFCF4EA77A1}" presName="hierChild5" presStyleCnt="0"/>
      <dgm:spPr/>
    </dgm:pt>
    <dgm:pt modelId="{24978A69-A220-40F3-93B2-E265B1CFB6AB}" type="pres">
      <dgm:prSet presAssocID="{31601393-44F2-469E-874F-BF58BAAA84F4}" presName="Name64" presStyleLbl="parChTrans1D2" presStyleIdx="3" presStyleCnt="5"/>
      <dgm:spPr/>
    </dgm:pt>
    <dgm:pt modelId="{7BDFEDC9-E3AE-4122-B0C4-2A3A8CA00D61}" type="pres">
      <dgm:prSet presAssocID="{30CC2D02-06A4-424E-9098-94F71CCEC821}" presName="hierRoot2" presStyleCnt="0">
        <dgm:presLayoutVars>
          <dgm:hierBranch val="init"/>
        </dgm:presLayoutVars>
      </dgm:prSet>
      <dgm:spPr/>
    </dgm:pt>
    <dgm:pt modelId="{F1419DBB-E45F-429C-B531-E248A90EDFE1}" type="pres">
      <dgm:prSet presAssocID="{30CC2D02-06A4-424E-9098-94F71CCEC821}" presName="rootComposite" presStyleCnt="0"/>
      <dgm:spPr/>
    </dgm:pt>
    <dgm:pt modelId="{5294D37C-2D95-4AA0-BA69-EE61081DD189}" type="pres">
      <dgm:prSet presAssocID="{30CC2D02-06A4-424E-9098-94F71CCEC821}" presName="rootText" presStyleLbl="node2" presStyleIdx="3" presStyleCnt="5">
        <dgm:presLayoutVars>
          <dgm:chPref val="3"/>
        </dgm:presLayoutVars>
      </dgm:prSet>
      <dgm:spPr/>
    </dgm:pt>
    <dgm:pt modelId="{9C2F6D47-B4D1-4A9C-9403-B170E5028415}" type="pres">
      <dgm:prSet presAssocID="{30CC2D02-06A4-424E-9098-94F71CCEC821}" presName="rootConnector" presStyleLbl="node2" presStyleIdx="3" presStyleCnt="5"/>
      <dgm:spPr/>
    </dgm:pt>
    <dgm:pt modelId="{BCEC9674-552A-4A2F-AE94-A454E90F3E30}" type="pres">
      <dgm:prSet presAssocID="{30CC2D02-06A4-424E-9098-94F71CCEC821}" presName="hierChild4" presStyleCnt="0"/>
      <dgm:spPr/>
    </dgm:pt>
    <dgm:pt modelId="{5B822F8E-C699-41B6-8FDC-FED897A9D823}" type="pres">
      <dgm:prSet presAssocID="{30CC2D02-06A4-424E-9098-94F71CCEC821}" presName="hierChild5" presStyleCnt="0"/>
      <dgm:spPr/>
    </dgm:pt>
    <dgm:pt modelId="{903261E4-6262-4B06-9C76-65C0E42A4403}" type="pres">
      <dgm:prSet presAssocID="{4425551F-FFB6-4875-A90A-5D04D4B0A313}" presName="Name64" presStyleLbl="parChTrans1D2" presStyleIdx="4" presStyleCnt="5"/>
      <dgm:spPr/>
    </dgm:pt>
    <dgm:pt modelId="{D0456F3E-2280-4166-B9DA-F36C6C7869BC}" type="pres">
      <dgm:prSet presAssocID="{1F1FB232-6CC2-4038-80E0-E0CE1E8E661F}" presName="hierRoot2" presStyleCnt="0">
        <dgm:presLayoutVars>
          <dgm:hierBranch val="init"/>
        </dgm:presLayoutVars>
      </dgm:prSet>
      <dgm:spPr/>
    </dgm:pt>
    <dgm:pt modelId="{72F38629-7B0B-4565-88FD-BE152E8523A6}" type="pres">
      <dgm:prSet presAssocID="{1F1FB232-6CC2-4038-80E0-E0CE1E8E661F}" presName="rootComposite" presStyleCnt="0"/>
      <dgm:spPr/>
    </dgm:pt>
    <dgm:pt modelId="{E383ECA6-7D5C-4DAB-B83F-2154CB2A35B4}" type="pres">
      <dgm:prSet presAssocID="{1F1FB232-6CC2-4038-80E0-E0CE1E8E661F}" presName="rootText" presStyleLbl="node2" presStyleIdx="4" presStyleCnt="5">
        <dgm:presLayoutVars>
          <dgm:chPref val="3"/>
        </dgm:presLayoutVars>
      </dgm:prSet>
      <dgm:spPr/>
    </dgm:pt>
    <dgm:pt modelId="{A7B76BAF-6981-4782-A7F5-093091B5A3C7}" type="pres">
      <dgm:prSet presAssocID="{1F1FB232-6CC2-4038-80E0-E0CE1E8E661F}" presName="rootConnector" presStyleLbl="node2" presStyleIdx="4" presStyleCnt="5"/>
      <dgm:spPr/>
    </dgm:pt>
    <dgm:pt modelId="{89B01ED3-2B9E-4699-9B7C-73324F712FE6}" type="pres">
      <dgm:prSet presAssocID="{1F1FB232-6CC2-4038-80E0-E0CE1E8E661F}" presName="hierChild4" presStyleCnt="0"/>
      <dgm:spPr/>
    </dgm:pt>
    <dgm:pt modelId="{D2F8140A-D58F-4D16-9465-E51A32C1C6BC}" type="pres">
      <dgm:prSet presAssocID="{1F1FB232-6CC2-4038-80E0-E0CE1E8E661F}" presName="hierChild5" presStyleCnt="0"/>
      <dgm:spPr/>
    </dgm:pt>
    <dgm:pt modelId="{FB2B0A38-6611-4772-9DF7-BEC1E5D5A681}" type="pres">
      <dgm:prSet presAssocID="{BEDE8497-A139-4F22-841D-914386A8761B}" presName="hierChild3" presStyleCnt="0"/>
      <dgm:spPr/>
    </dgm:pt>
  </dgm:ptLst>
  <dgm:cxnLst>
    <dgm:cxn modelId="{B30BCF07-AE6C-4B78-84EB-3AA2B0D8F3E3}" srcId="{BEDE8497-A139-4F22-841D-914386A8761B}" destId="{A301D02C-4163-4865-BD3B-FFFCF4EA77A1}" srcOrd="2" destOrd="0" parTransId="{423A320C-FE24-4A4D-A3A2-E3B20111835B}" sibTransId="{F927F589-3BC1-4DD2-BFF6-F64915015A27}"/>
    <dgm:cxn modelId="{DB89F409-3C51-4A59-B32D-2B01264D520E}" srcId="{BEDE8497-A139-4F22-841D-914386A8761B}" destId="{387F9B78-B0EA-4505-98B5-3C35018DBCC4}" srcOrd="1" destOrd="0" parTransId="{8A41EB72-6D7C-4C4E-8FB5-E20589BCFA4D}" sibTransId="{82739B35-0979-4347-A8C5-3685F1C171A5}"/>
    <dgm:cxn modelId="{E581CA15-BC11-4802-BD59-9BF6AF85A5C0}" type="presOf" srcId="{A301D02C-4163-4865-BD3B-FFFCF4EA77A1}" destId="{E41B7F3F-9471-466A-A4D7-5FB04305B70B}" srcOrd="0" destOrd="0" presId="urn:microsoft.com/office/officeart/2009/3/layout/HorizontalOrganizationChart"/>
    <dgm:cxn modelId="{E3FD1418-D658-467F-9366-0C8177A63C9B}" type="presOf" srcId="{1F1FB232-6CC2-4038-80E0-E0CE1E8E661F}" destId="{E383ECA6-7D5C-4DAB-B83F-2154CB2A35B4}" srcOrd="0" destOrd="0" presId="urn:microsoft.com/office/officeart/2009/3/layout/HorizontalOrganizationChart"/>
    <dgm:cxn modelId="{C4E4B829-9AAE-43DE-B743-178AD531C48D}" type="presOf" srcId="{387F9B78-B0EA-4505-98B5-3C35018DBCC4}" destId="{A62B231C-7553-4162-925C-31073327B3AB}" srcOrd="1" destOrd="0" presId="urn:microsoft.com/office/officeart/2009/3/layout/HorizontalOrganizationChart"/>
    <dgm:cxn modelId="{F541B92B-E9DA-4EC2-946F-228F7682B502}" type="presOf" srcId="{78A994EF-B184-48C2-958C-00BF2C0C8200}" destId="{A0B3402F-A940-449B-835B-24D4F77D8481}" srcOrd="0" destOrd="0" presId="urn:microsoft.com/office/officeart/2009/3/layout/HorizontalOrganizationChart"/>
    <dgm:cxn modelId="{F1A3022E-D736-47F9-8BAF-50B070E552D5}" srcId="{BEDE8497-A139-4F22-841D-914386A8761B}" destId="{78A994EF-B184-48C2-958C-00BF2C0C8200}" srcOrd="0" destOrd="0" parTransId="{677D59F0-B959-4FDA-A4BF-F30CB3DF07C6}" sibTransId="{753EEA2B-CB20-4614-9EBE-4FCB9D2D6F4E}"/>
    <dgm:cxn modelId="{C7499237-D57A-4009-B3BA-0ECC1EEF1AAA}" type="presOf" srcId="{BF200F5A-8132-4E23-BCB9-FEED07B49C90}" destId="{C3DFBB2E-2801-4ADE-B9F6-6D9EFD2BD783}" srcOrd="0" destOrd="0" presId="urn:microsoft.com/office/officeart/2009/3/layout/HorizontalOrganizationChart"/>
    <dgm:cxn modelId="{3E520947-632A-44ED-87D9-6C140607FE8E}" type="presOf" srcId="{BEDE8497-A139-4F22-841D-914386A8761B}" destId="{16ACCD87-F25B-47A7-9B57-B4A07E28B7CF}" srcOrd="0" destOrd="0" presId="urn:microsoft.com/office/officeart/2009/3/layout/HorizontalOrganizationChart"/>
    <dgm:cxn modelId="{86733A4B-AD00-44F9-A3BB-E107AB64EAF2}" type="presOf" srcId="{8A41EB72-6D7C-4C4E-8FB5-E20589BCFA4D}" destId="{1AA1714C-CFCC-4A3D-BF4B-117BC67A2D18}" srcOrd="0" destOrd="0" presId="urn:microsoft.com/office/officeart/2009/3/layout/HorizontalOrganizationChart"/>
    <dgm:cxn modelId="{08598176-FFA3-4305-B203-4E1AE1802DA5}" srcId="{BEDE8497-A139-4F22-841D-914386A8761B}" destId="{30CC2D02-06A4-424E-9098-94F71CCEC821}" srcOrd="3" destOrd="0" parTransId="{31601393-44F2-469E-874F-BF58BAAA84F4}" sibTransId="{B5236D5E-720B-4E5E-8538-E8391D10276C}"/>
    <dgm:cxn modelId="{3B04DE76-AB8C-4B8D-829E-D9B3E4250DA4}" type="presOf" srcId="{423A320C-FE24-4A4D-A3A2-E3B20111835B}" destId="{999FD46D-F45D-4C4D-BEF9-90C5236392B0}" srcOrd="0" destOrd="0" presId="urn:microsoft.com/office/officeart/2009/3/layout/HorizontalOrganizationChart"/>
    <dgm:cxn modelId="{607BA058-844C-4873-B3A8-3050EA3C03C9}" type="presOf" srcId="{A301D02C-4163-4865-BD3B-FFFCF4EA77A1}" destId="{AB763EE0-10BC-4A1B-AAAE-DB2B777BCDD4}" srcOrd="1" destOrd="0" presId="urn:microsoft.com/office/officeart/2009/3/layout/HorizontalOrganizationChart"/>
    <dgm:cxn modelId="{F6343A87-F396-49D4-A956-9020372E1F5E}" srcId="{BEDE8497-A139-4F22-841D-914386A8761B}" destId="{1F1FB232-6CC2-4038-80E0-E0CE1E8E661F}" srcOrd="4" destOrd="0" parTransId="{4425551F-FFB6-4875-A90A-5D04D4B0A313}" sibTransId="{29A5F637-E9B6-4F47-98F3-51F477A2ED22}"/>
    <dgm:cxn modelId="{6E93258F-D0FA-4327-9629-D39FDB8DEAC8}" type="presOf" srcId="{1F1FB232-6CC2-4038-80E0-E0CE1E8E661F}" destId="{A7B76BAF-6981-4782-A7F5-093091B5A3C7}" srcOrd="1" destOrd="0" presId="urn:microsoft.com/office/officeart/2009/3/layout/HorizontalOrganizationChart"/>
    <dgm:cxn modelId="{2125EABA-074E-4D80-94E1-B14805850BC7}" type="presOf" srcId="{387F9B78-B0EA-4505-98B5-3C35018DBCC4}" destId="{632F84AD-9492-4CBA-94E3-062A3921BCDD}" srcOrd="0" destOrd="0" presId="urn:microsoft.com/office/officeart/2009/3/layout/HorizontalOrganizationChart"/>
    <dgm:cxn modelId="{2CAA6BBF-C558-4972-80F1-62ACC35B57CA}" type="presOf" srcId="{4425551F-FFB6-4875-A90A-5D04D4B0A313}" destId="{903261E4-6262-4B06-9C76-65C0E42A4403}" srcOrd="0" destOrd="0" presId="urn:microsoft.com/office/officeart/2009/3/layout/HorizontalOrganizationChart"/>
    <dgm:cxn modelId="{ACC798C9-0EE0-41AF-8AA4-2A0A1D0C3876}" type="presOf" srcId="{677D59F0-B959-4FDA-A4BF-F30CB3DF07C6}" destId="{9E67415F-F62E-441D-90CA-DD7A52B2B50C}" srcOrd="0" destOrd="0" presId="urn:microsoft.com/office/officeart/2009/3/layout/HorizontalOrganizationChart"/>
    <dgm:cxn modelId="{9067D3D6-8337-475A-8EAE-E222FD99E300}" type="presOf" srcId="{31601393-44F2-469E-874F-BF58BAAA84F4}" destId="{24978A69-A220-40F3-93B2-E265B1CFB6AB}" srcOrd="0" destOrd="0" presId="urn:microsoft.com/office/officeart/2009/3/layout/HorizontalOrganizationChart"/>
    <dgm:cxn modelId="{FF6F5FDE-C63D-4F7B-83FF-B9EF6A72E247}" srcId="{BF200F5A-8132-4E23-BCB9-FEED07B49C90}" destId="{BEDE8497-A139-4F22-841D-914386A8761B}" srcOrd="0" destOrd="0" parTransId="{9EE7B5CA-EF9D-4C02-88B2-EB88FD89F949}" sibTransId="{68768142-45F8-446D-B00A-AD47690C818E}"/>
    <dgm:cxn modelId="{C43254DF-DC09-4C46-B384-0B57CF55E71C}" type="presOf" srcId="{BEDE8497-A139-4F22-841D-914386A8761B}" destId="{8CB83141-33D8-47F6-B842-0B825A185319}" srcOrd="1" destOrd="0" presId="urn:microsoft.com/office/officeart/2009/3/layout/HorizontalOrganizationChart"/>
    <dgm:cxn modelId="{7633FEDF-0F7B-433A-8550-07EAD2F39758}" type="presOf" srcId="{30CC2D02-06A4-424E-9098-94F71CCEC821}" destId="{5294D37C-2D95-4AA0-BA69-EE61081DD189}" srcOrd="0" destOrd="0" presId="urn:microsoft.com/office/officeart/2009/3/layout/HorizontalOrganizationChart"/>
    <dgm:cxn modelId="{470463ED-AC74-4433-9A8B-953B9A822D55}" type="presOf" srcId="{78A994EF-B184-48C2-958C-00BF2C0C8200}" destId="{3000A63E-DA5C-4AEE-A256-CF3354699630}" srcOrd="1" destOrd="0" presId="urn:microsoft.com/office/officeart/2009/3/layout/HorizontalOrganizationChart"/>
    <dgm:cxn modelId="{4B07CCEE-20B6-4CF9-8707-DAE5067E07E0}" type="presOf" srcId="{30CC2D02-06A4-424E-9098-94F71CCEC821}" destId="{9C2F6D47-B4D1-4A9C-9403-B170E5028415}" srcOrd="1" destOrd="0" presId="urn:microsoft.com/office/officeart/2009/3/layout/HorizontalOrganizationChart"/>
    <dgm:cxn modelId="{2AE0706D-06C3-4BA0-98BA-53213EBE541A}" type="presParOf" srcId="{C3DFBB2E-2801-4ADE-B9F6-6D9EFD2BD783}" destId="{1397B221-928D-4583-9BFB-5406749CA2B7}" srcOrd="0" destOrd="0" presId="urn:microsoft.com/office/officeart/2009/3/layout/HorizontalOrganizationChart"/>
    <dgm:cxn modelId="{0AFB808C-D328-4650-BFDB-6581CE5D0EF0}" type="presParOf" srcId="{1397B221-928D-4583-9BFB-5406749CA2B7}" destId="{843DC9FD-8FA5-4B55-B8AF-5A8D917AF671}" srcOrd="0" destOrd="0" presId="urn:microsoft.com/office/officeart/2009/3/layout/HorizontalOrganizationChart"/>
    <dgm:cxn modelId="{03B1B31A-A786-41E2-AA06-39CCDBE246C8}" type="presParOf" srcId="{843DC9FD-8FA5-4B55-B8AF-5A8D917AF671}" destId="{16ACCD87-F25B-47A7-9B57-B4A07E28B7CF}" srcOrd="0" destOrd="0" presId="urn:microsoft.com/office/officeart/2009/3/layout/HorizontalOrganizationChart"/>
    <dgm:cxn modelId="{136E779C-EED3-4111-8CE4-E3629B0D3EC9}" type="presParOf" srcId="{843DC9FD-8FA5-4B55-B8AF-5A8D917AF671}" destId="{8CB83141-33D8-47F6-B842-0B825A185319}" srcOrd="1" destOrd="0" presId="urn:microsoft.com/office/officeart/2009/3/layout/HorizontalOrganizationChart"/>
    <dgm:cxn modelId="{86D1F926-0B84-4B81-9C3E-4DE6182CC8FE}" type="presParOf" srcId="{1397B221-928D-4583-9BFB-5406749CA2B7}" destId="{439C6EB7-9C7D-4129-B843-765EB7E284BA}" srcOrd="1" destOrd="0" presId="urn:microsoft.com/office/officeart/2009/3/layout/HorizontalOrganizationChart"/>
    <dgm:cxn modelId="{18EE8B51-EF46-415D-A214-7E4795A04037}" type="presParOf" srcId="{439C6EB7-9C7D-4129-B843-765EB7E284BA}" destId="{9E67415F-F62E-441D-90CA-DD7A52B2B50C}" srcOrd="0" destOrd="0" presId="urn:microsoft.com/office/officeart/2009/3/layout/HorizontalOrganizationChart"/>
    <dgm:cxn modelId="{6B8A400B-D8C8-4219-A814-F5FF749A3A55}" type="presParOf" srcId="{439C6EB7-9C7D-4129-B843-765EB7E284BA}" destId="{10D8127E-C4D5-47ED-A2A9-6C4C3456EABF}" srcOrd="1" destOrd="0" presId="urn:microsoft.com/office/officeart/2009/3/layout/HorizontalOrganizationChart"/>
    <dgm:cxn modelId="{57082842-9182-4D2D-95F0-9116C2FBDC82}" type="presParOf" srcId="{10D8127E-C4D5-47ED-A2A9-6C4C3456EABF}" destId="{607DFB84-0535-4A58-9B6B-E8DBA51E7CD1}" srcOrd="0" destOrd="0" presId="urn:microsoft.com/office/officeart/2009/3/layout/HorizontalOrganizationChart"/>
    <dgm:cxn modelId="{CFFE1050-81B0-4B74-BD9F-3B655CD08897}" type="presParOf" srcId="{607DFB84-0535-4A58-9B6B-E8DBA51E7CD1}" destId="{A0B3402F-A940-449B-835B-24D4F77D8481}" srcOrd="0" destOrd="0" presId="urn:microsoft.com/office/officeart/2009/3/layout/HorizontalOrganizationChart"/>
    <dgm:cxn modelId="{67A3FC75-1707-4977-861F-A54AB57E3991}" type="presParOf" srcId="{607DFB84-0535-4A58-9B6B-E8DBA51E7CD1}" destId="{3000A63E-DA5C-4AEE-A256-CF3354699630}" srcOrd="1" destOrd="0" presId="urn:microsoft.com/office/officeart/2009/3/layout/HorizontalOrganizationChart"/>
    <dgm:cxn modelId="{F9B04FF8-6705-4AD6-96A7-92C6D6730176}" type="presParOf" srcId="{10D8127E-C4D5-47ED-A2A9-6C4C3456EABF}" destId="{EEF9FD99-865E-4A8A-8CED-178D9C014D15}" srcOrd="1" destOrd="0" presId="urn:microsoft.com/office/officeart/2009/3/layout/HorizontalOrganizationChart"/>
    <dgm:cxn modelId="{128AE79C-B17C-4361-A2D5-73FC2C8F4364}" type="presParOf" srcId="{10D8127E-C4D5-47ED-A2A9-6C4C3456EABF}" destId="{380DA327-15B6-49BB-90EE-82157858D4FA}" srcOrd="2" destOrd="0" presId="urn:microsoft.com/office/officeart/2009/3/layout/HorizontalOrganizationChart"/>
    <dgm:cxn modelId="{A9FC6685-37A8-4742-B3D8-1B87DF1789D3}" type="presParOf" srcId="{439C6EB7-9C7D-4129-B843-765EB7E284BA}" destId="{1AA1714C-CFCC-4A3D-BF4B-117BC67A2D18}" srcOrd="2" destOrd="0" presId="urn:microsoft.com/office/officeart/2009/3/layout/HorizontalOrganizationChart"/>
    <dgm:cxn modelId="{CD660161-76A3-4B29-BA18-0210891C36B8}" type="presParOf" srcId="{439C6EB7-9C7D-4129-B843-765EB7E284BA}" destId="{DF110B23-D977-4C61-91D3-1DD61701A0A0}" srcOrd="3" destOrd="0" presId="urn:microsoft.com/office/officeart/2009/3/layout/HorizontalOrganizationChart"/>
    <dgm:cxn modelId="{3CFD7B56-D863-468D-9134-622F53FB8B5D}" type="presParOf" srcId="{DF110B23-D977-4C61-91D3-1DD61701A0A0}" destId="{F4C5FE9F-1D85-4E12-B3E6-9A45A26BF710}" srcOrd="0" destOrd="0" presId="urn:microsoft.com/office/officeart/2009/3/layout/HorizontalOrganizationChart"/>
    <dgm:cxn modelId="{C8953126-E762-4543-A8CD-706B9DAF63CF}" type="presParOf" srcId="{F4C5FE9F-1D85-4E12-B3E6-9A45A26BF710}" destId="{632F84AD-9492-4CBA-94E3-062A3921BCDD}" srcOrd="0" destOrd="0" presId="urn:microsoft.com/office/officeart/2009/3/layout/HorizontalOrganizationChart"/>
    <dgm:cxn modelId="{780BC8E1-3314-48C8-8DA6-45D6E02D8FEC}" type="presParOf" srcId="{F4C5FE9F-1D85-4E12-B3E6-9A45A26BF710}" destId="{A62B231C-7553-4162-925C-31073327B3AB}" srcOrd="1" destOrd="0" presId="urn:microsoft.com/office/officeart/2009/3/layout/HorizontalOrganizationChart"/>
    <dgm:cxn modelId="{365889AA-65F7-4F52-94DC-9D113EA81F00}" type="presParOf" srcId="{DF110B23-D977-4C61-91D3-1DD61701A0A0}" destId="{B3647431-B635-481C-A2FF-6D97E9CBE15E}" srcOrd="1" destOrd="0" presId="urn:microsoft.com/office/officeart/2009/3/layout/HorizontalOrganizationChart"/>
    <dgm:cxn modelId="{164F21C8-759C-4B6A-B622-F6FB06F5574F}" type="presParOf" srcId="{DF110B23-D977-4C61-91D3-1DD61701A0A0}" destId="{B6711177-FE66-4F0A-831A-2B086780461B}" srcOrd="2" destOrd="0" presId="urn:microsoft.com/office/officeart/2009/3/layout/HorizontalOrganizationChart"/>
    <dgm:cxn modelId="{B88487D8-D0A2-4D9E-8D2B-DEC87F35591F}" type="presParOf" srcId="{439C6EB7-9C7D-4129-B843-765EB7E284BA}" destId="{999FD46D-F45D-4C4D-BEF9-90C5236392B0}" srcOrd="4" destOrd="0" presId="urn:microsoft.com/office/officeart/2009/3/layout/HorizontalOrganizationChart"/>
    <dgm:cxn modelId="{E587E671-E9C6-4F9B-8696-9B4C3E6B6A35}" type="presParOf" srcId="{439C6EB7-9C7D-4129-B843-765EB7E284BA}" destId="{8E4433C8-0417-41ED-98AE-BFF03DE85FB7}" srcOrd="5" destOrd="0" presId="urn:microsoft.com/office/officeart/2009/3/layout/HorizontalOrganizationChart"/>
    <dgm:cxn modelId="{D955C7C4-3950-4CA1-A2B5-7285C5ED2A96}" type="presParOf" srcId="{8E4433C8-0417-41ED-98AE-BFF03DE85FB7}" destId="{D982A847-F180-456B-BF29-601946BA3BE4}" srcOrd="0" destOrd="0" presId="urn:microsoft.com/office/officeart/2009/3/layout/HorizontalOrganizationChart"/>
    <dgm:cxn modelId="{FC1402F8-3090-468D-A79F-F07ADE3F1A7E}" type="presParOf" srcId="{D982A847-F180-456B-BF29-601946BA3BE4}" destId="{E41B7F3F-9471-466A-A4D7-5FB04305B70B}" srcOrd="0" destOrd="0" presId="urn:microsoft.com/office/officeart/2009/3/layout/HorizontalOrganizationChart"/>
    <dgm:cxn modelId="{1B202E20-B9F7-4A12-9AF1-B699A86D733F}" type="presParOf" srcId="{D982A847-F180-456B-BF29-601946BA3BE4}" destId="{AB763EE0-10BC-4A1B-AAAE-DB2B777BCDD4}" srcOrd="1" destOrd="0" presId="urn:microsoft.com/office/officeart/2009/3/layout/HorizontalOrganizationChart"/>
    <dgm:cxn modelId="{9FDA34DB-2C10-485B-91F6-0A2B366AE1C3}" type="presParOf" srcId="{8E4433C8-0417-41ED-98AE-BFF03DE85FB7}" destId="{9CD45FB6-7966-464C-ACAB-D71B3D3D2B9D}" srcOrd="1" destOrd="0" presId="urn:microsoft.com/office/officeart/2009/3/layout/HorizontalOrganizationChart"/>
    <dgm:cxn modelId="{F5BCB893-27BA-4206-9CD1-A5395F9FA63D}" type="presParOf" srcId="{8E4433C8-0417-41ED-98AE-BFF03DE85FB7}" destId="{472AB00E-B199-462F-956D-3DA1ECAE28AD}" srcOrd="2" destOrd="0" presId="urn:microsoft.com/office/officeart/2009/3/layout/HorizontalOrganizationChart"/>
    <dgm:cxn modelId="{01104288-96DE-42CB-B564-F97C21C3DDDB}" type="presParOf" srcId="{439C6EB7-9C7D-4129-B843-765EB7E284BA}" destId="{24978A69-A220-40F3-93B2-E265B1CFB6AB}" srcOrd="6" destOrd="0" presId="urn:microsoft.com/office/officeart/2009/3/layout/HorizontalOrganizationChart"/>
    <dgm:cxn modelId="{DFA3C683-C4CB-4191-A5AB-71EE656FC2E7}" type="presParOf" srcId="{439C6EB7-9C7D-4129-B843-765EB7E284BA}" destId="{7BDFEDC9-E3AE-4122-B0C4-2A3A8CA00D61}" srcOrd="7" destOrd="0" presId="urn:microsoft.com/office/officeart/2009/3/layout/HorizontalOrganizationChart"/>
    <dgm:cxn modelId="{B5B6055A-CA94-4EBD-9C1D-78F6A6F5FA4E}" type="presParOf" srcId="{7BDFEDC9-E3AE-4122-B0C4-2A3A8CA00D61}" destId="{F1419DBB-E45F-429C-B531-E248A90EDFE1}" srcOrd="0" destOrd="0" presId="urn:microsoft.com/office/officeart/2009/3/layout/HorizontalOrganizationChart"/>
    <dgm:cxn modelId="{66603E75-2FCD-416A-88BC-D24B1ED6221A}" type="presParOf" srcId="{F1419DBB-E45F-429C-B531-E248A90EDFE1}" destId="{5294D37C-2D95-4AA0-BA69-EE61081DD189}" srcOrd="0" destOrd="0" presId="urn:microsoft.com/office/officeart/2009/3/layout/HorizontalOrganizationChart"/>
    <dgm:cxn modelId="{375D048F-32CD-4C60-BDE1-7F1B1A0492DE}" type="presParOf" srcId="{F1419DBB-E45F-429C-B531-E248A90EDFE1}" destId="{9C2F6D47-B4D1-4A9C-9403-B170E5028415}" srcOrd="1" destOrd="0" presId="urn:microsoft.com/office/officeart/2009/3/layout/HorizontalOrganizationChart"/>
    <dgm:cxn modelId="{8D96795E-DABA-4F29-AF70-A5C566A7881B}" type="presParOf" srcId="{7BDFEDC9-E3AE-4122-B0C4-2A3A8CA00D61}" destId="{BCEC9674-552A-4A2F-AE94-A454E90F3E30}" srcOrd="1" destOrd="0" presId="urn:microsoft.com/office/officeart/2009/3/layout/HorizontalOrganizationChart"/>
    <dgm:cxn modelId="{E76BB773-3C3F-4055-8F5F-B51E961CF8CB}" type="presParOf" srcId="{7BDFEDC9-E3AE-4122-B0C4-2A3A8CA00D61}" destId="{5B822F8E-C699-41B6-8FDC-FED897A9D823}" srcOrd="2" destOrd="0" presId="urn:microsoft.com/office/officeart/2009/3/layout/HorizontalOrganizationChart"/>
    <dgm:cxn modelId="{66CABB63-9617-4988-8115-EAE5C8EF0A57}" type="presParOf" srcId="{439C6EB7-9C7D-4129-B843-765EB7E284BA}" destId="{903261E4-6262-4B06-9C76-65C0E42A4403}" srcOrd="8" destOrd="0" presId="urn:microsoft.com/office/officeart/2009/3/layout/HorizontalOrganizationChart"/>
    <dgm:cxn modelId="{59B29944-060C-4021-9753-893BA081BE97}" type="presParOf" srcId="{439C6EB7-9C7D-4129-B843-765EB7E284BA}" destId="{D0456F3E-2280-4166-B9DA-F36C6C7869BC}" srcOrd="9" destOrd="0" presId="urn:microsoft.com/office/officeart/2009/3/layout/HorizontalOrganizationChart"/>
    <dgm:cxn modelId="{9AB62293-2A72-419B-B0F6-E52EA6DA2D65}" type="presParOf" srcId="{D0456F3E-2280-4166-B9DA-F36C6C7869BC}" destId="{72F38629-7B0B-4565-88FD-BE152E8523A6}" srcOrd="0" destOrd="0" presId="urn:microsoft.com/office/officeart/2009/3/layout/HorizontalOrganizationChart"/>
    <dgm:cxn modelId="{AD061209-9EB5-4A34-A16A-2E9A217DDA3A}" type="presParOf" srcId="{72F38629-7B0B-4565-88FD-BE152E8523A6}" destId="{E383ECA6-7D5C-4DAB-B83F-2154CB2A35B4}" srcOrd="0" destOrd="0" presId="urn:microsoft.com/office/officeart/2009/3/layout/HorizontalOrganizationChart"/>
    <dgm:cxn modelId="{B9D33D31-722E-4578-8495-52D243A984E3}" type="presParOf" srcId="{72F38629-7B0B-4565-88FD-BE152E8523A6}" destId="{A7B76BAF-6981-4782-A7F5-093091B5A3C7}" srcOrd="1" destOrd="0" presId="urn:microsoft.com/office/officeart/2009/3/layout/HorizontalOrganizationChart"/>
    <dgm:cxn modelId="{97DC4119-F5C0-4A77-8BAF-1B754DE215DB}" type="presParOf" srcId="{D0456F3E-2280-4166-B9DA-F36C6C7869BC}" destId="{89B01ED3-2B9E-4699-9B7C-73324F712FE6}" srcOrd="1" destOrd="0" presId="urn:microsoft.com/office/officeart/2009/3/layout/HorizontalOrganizationChart"/>
    <dgm:cxn modelId="{03FFD280-D235-431E-AB10-B261A85E8DD0}" type="presParOf" srcId="{D0456F3E-2280-4166-B9DA-F36C6C7869BC}" destId="{D2F8140A-D58F-4D16-9465-E51A32C1C6BC}" srcOrd="2" destOrd="0" presId="urn:microsoft.com/office/officeart/2009/3/layout/HorizontalOrganizationChart"/>
    <dgm:cxn modelId="{614E23E1-D9C7-4A61-BA6C-01213D3F42C1}" type="presParOf" srcId="{1397B221-928D-4583-9BFB-5406749CA2B7}" destId="{FB2B0A38-6611-4772-9DF7-BEC1E5D5A681}" srcOrd="2" destOrd="0" presId="urn:microsoft.com/office/officeart/2009/3/layout/HorizontalOrganizationChart"/>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F200F5A-8132-4E23-BCB9-FEED07B49C90}" type="doc">
      <dgm:prSet loTypeId="urn:microsoft.com/office/officeart/2009/3/layout/HorizontalOrganizationChart" loCatId="hierarchy" qsTypeId="urn:microsoft.com/office/officeart/2005/8/quickstyle/simple3" qsCatId="simple" csTypeId="urn:microsoft.com/office/officeart/2005/8/colors/accent6_5" csCatId="accent6" phldr="1"/>
      <dgm:spPr/>
      <dgm:t>
        <a:bodyPr/>
        <a:lstStyle/>
        <a:p>
          <a:endParaRPr lang="sv-SE"/>
        </a:p>
      </dgm:t>
    </dgm:pt>
    <dgm:pt modelId="{BEDE8497-A139-4F22-841D-914386A8761B}">
      <dgm:prSet phldrT="[Text]" custT="1"/>
      <dgm:spPr>
        <a:xfrm>
          <a:off x="1942047" y="1785690"/>
          <a:ext cx="1660931" cy="506584"/>
        </a:xfrm>
        <a:prstGeom prst="rect">
          <a:avLst/>
        </a:prstGeom>
        <a:gradFill rotWithShape="0">
          <a:gsLst>
            <a:gs pos="100000">
              <a:srgbClr val="FFFFFF"/>
            </a:gs>
            <a:gs pos="100000">
              <a:srgbClr val="407792"/>
            </a:gs>
            <a:gs pos="100000">
              <a:srgbClr val="005CE7">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b="1" strike="noStrike" dirty="0">
              <a:solidFill>
                <a:srgbClr val="ED6F51"/>
              </a:solidFill>
              <a:effectLst/>
              <a:latin typeface="Arial"/>
              <a:ea typeface="+mn-ea"/>
              <a:cs typeface="+mn-cs"/>
            </a:rPr>
            <a:t>Resursenheten</a:t>
          </a:r>
        </a:p>
      </dgm:t>
    </dgm:pt>
    <dgm:pt modelId="{9EE7B5CA-EF9D-4C02-88B2-EB88FD89F949}" type="parTrans" cxnId="{FF6F5FDE-C63D-4F7B-83FF-B9EF6A72E247}">
      <dgm:prSet/>
      <dgm:spPr/>
      <dgm:t>
        <a:bodyPr/>
        <a:lstStyle/>
        <a:p>
          <a:endParaRPr lang="sv-SE" strike="noStrike">
            <a:effectLst/>
          </a:endParaRPr>
        </a:p>
      </dgm:t>
    </dgm:pt>
    <dgm:pt modelId="{68768142-45F8-446D-B00A-AD47690C818E}" type="sibTrans" cxnId="{FF6F5FDE-C63D-4F7B-83FF-B9EF6A72E247}">
      <dgm:prSet/>
      <dgm:spPr/>
      <dgm:t>
        <a:bodyPr/>
        <a:lstStyle/>
        <a:p>
          <a:endParaRPr lang="sv-SE" strike="noStrike">
            <a:effectLst/>
          </a:endParaRPr>
        </a:p>
      </dgm:t>
    </dgm:pt>
    <dgm:pt modelId="{78A994EF-B184-48C2-958C-00BF2C0C8200}">
      <dgm:prSet phldrT="[Text]" custT="1"/>
      <dgm:spPr>
        <a:xfrm>
          <a:off x="3935165" y="188"/>
          <a:ext cx="1660931" cy="506584"/>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ED6F51"/>
              </a:solidFill>
              <a:effectLst/>
              <a:latin typeface="Arial"/>
              <a:ea typeface="+mn-ea"/>
              <a:cs typeface="+mn-cs"/>
            </a:rPr>
            <a:t>KAA </a:t>
          </a:r>
          <a:br>
            <a:rPr lang="sv-SE" sz="1400" strike="noStrike">
              <a:solidFill>
                <a:srgbClr val="ED6F51"/>
              </a:solidFill>
              <a:effectLst/>
              <a:latin typeface="Arial"/>
              <a:ea typeface="+mn-ea"/>
              <a:cs typeface="+mn-cs"/>
            </a:rPr>
          </a:br>
          <a:r>
            <a:rPr lang="sv-SE" sz="900" strike="noStrike">
              <a:solidFill>
                <a:srgbClr val="ED6F51"/>
              </a:solidFill>
              <a:effectLst/>
              <a:latin typeface="Arial"/>
              <a:ea typeface="+mn-ea"/>
              <a:cs typeface="+mn-cs"/>
            </a:rPr>
            <a:t>(Kommunalt aktivitetsansvar)</a:t>
          </a:r>
          <a:r>
            <a:rPr lang="sv-SE" sz="900" strike="noStrike">
              <a:solidFill>
                <a:srgbClr val="FFFFFF"/>
              </a:solidFill>
              <a:effectLst/>
              <a:latin typeface="Arial"/>
              <a:ea typeface="+mn-ea"/>
              <a:cs typeface="+mn-cs"/>
            </a:rPr>
            <a:t>)</a:t>
          </a:r>
        </a:p>
      </dgm:t>
    </dgm:pt>
    <dgm:pt modelId="{677D59F0-B959-4FDA-A4BF-F30CB3DF07C6}" type="parTrans" cxnId="{F1A3022E-D736-47F9-8BAF-50B070E552D5}">
      <dgm:prSet/>
      <dgm:spPr>
        <a:xfrm>
          <a:off x="3602979" y="253481"/>
          <a:ext cx="332186" cy="1785501"/>
        </a:xfrm>
        <a:custGeom>
          <a:avLst/>
          <a:gdLst/>
          <a:ahLst/>
          <a:cxnLst/>
          <a:rect l="0" t="0" r="0" b="0"/>
          <a:pathLst>
            <a:path>
              <a:moveTo>
                <a:pt x="0" y="1785501"/>
              </a:moveTo>
              <a:lnTo>
                <a:pt x="166093" y="1785501"/>
              </a:lnTo>
              <a:lnTo>
                <a:pt x="166093" y="0"/>
              </a:lnTo>
              <a:lnTo>
                <a:pt x="332186" y="0"/>
              </a:lnTo>
            </a:path>
          </a:pathLst>
        </a:custGeom>
        <a:noFill/>
        <a:ln w="9525" cap="flat" cmpd="sng" algn="ctr">
          <a:solidFill>
            <a:srgbClr val="000000"/>
          </a:solidFill>
          <a:prstDash val="solid"/>
        </a:ln>
        <a:effectLst/>
      </dgm:spPr>
      <dgm:t>
        <a:bodyPr/>
        <a:lstStyle/>
        <a:p>
          <a:endParaRPr lang="sv-SE" strike="noStrike">
            <a:effectLst/>
          </a:endParaRPr>
        </a:p>
      </dgm:t>
    </dgm:pt>
    <dgm:pt modelId="{753EEA2B-CB20-4614-9EBE-4FCB9D2D6F4E}" type="sibTrans" cxnId="{F1A3022E-D736-47F9-8BAF-50B070E552D5}">
      <dgm:prSet/>
      <dgm:spPr/>
      <dgm:t>
        <a:bodyPr/>
        <a:lstStyle/>
        <a:p>
          <a:endParaRPr lang="sv-SE" strike="noStrike">
            <a:effectLst/>
          </a:endParaRPr>
        </a:p>
      </dgm:t>
    </dgm:pt>
    <dgm:pt modelId="{387F9B78-B0EA-4505-98B5-3C35018DBCC4}">
      <dgm:prSet phldrT="[Text]" custT="1"/>
      <dgm:spPr>
        <a:xfrm>
          <a:off x="3935165" y="714389"/>
          <a:ext cx="1660931" cy="506584"/>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ED6F51"/>
              </a:solidFill>
              <a:effectLst/>
              <a:latin typeface="Arial"/>
              <a:ea typeface="+mn-ea"/>
              <a:cs typeface="+mn-cs"/>
            </a:rPr>
            <a:t>Ung Arena</a:t>
          </a:r>
        </a:p>
      </dgm:t>
    </dgm:pt>
    <dgm:pt modelId="{8A41EB72-6D7C-4C4E-8FB5-E20589BCFA4D}" type="parTrans" cxnId="{DB89F409-3C51-4A59-B32D-2B01264D520E}">
      <dgm:prSet/>
      <dgm:spPr>
        <a:xfrm>
          <a:off x="3602979" y="967681"/>
          <a:ext cx="332186" cy="1071300"/>
        </a:xfrm>
        <a:custGeom>
          <a:avLst/>
          <a:gdLst/>
          <a:ahLst/>
          <a:cxnLst/>
          <a:rect l="0" t="0" r="0" b="0"/>
          <a:pathLst>
            <a:path>
              <a:moveTo>
                <a:pt x="0" y="1071300"/>
              </a:moveTo>
              <a:lnTo>
                <a:pt x="166093" y="1071300"/>
              </a:lnTo>
              <a:lnTo>
                <a:pt x="166093" y="0"/>
              </a:lnTo>
              <a:lnTo>
                <a:pt x="332186" y="0"/>
              </a:lnTo>
            </a:path>
          </a:pathLst>
        </a:custGeom>
        <a:noFill/>
        <a:ln w="9525" cap="flat" cmpd="sng" algn="ctr">
          <a:solidFill>
            <a:srgbClr val="000000"/>
          </a:solidFill>
          <a:prstDash val="solid"/>
        </a:ln>
        <a:effectLst/>
      </dgm:spPr>
      <dgm:t>
        <a:bodyPr/>
        <a:lstStyle/>
        <a:p>
          <a:endParaRPr lang="sv-SE" strike="noStrike">
            <a:effectLst/>
          </a:endParaRPr>
        </a:p>
      </dgm:t>
    </dgm:pt>
    <dgm:pt modelId="{82739B35-0979-4347-A8C5-3685F1C171A5}" type="sibTrans" cxnId="{DB89F409-3C51-4A59-B32D-2B01264D520E}">
      <dgm:prSet/>
      <dgm:spPr/>
      <dgm:t>
        <a:bodyPr/>
        <a:lstStyle/>
        <a:p>
          <a:endParaRPr lang="sv-SE" strike="noStrike">
            <a:effectLst/>
          </a:endParaRPr>
        </a:p>
      </dgm:t>
    </dgm:pt>
    <dgm:pt modelId="{A301D02C-4163-4865-BD3B-FFFCF4EA77A1}">
      <dgm:prSet phldrT="[Text]" custT="1"/>
      <dgm:spPr>
        <a:xfrm>
          <a:off x="3935165" y="1428590"/>
          <a:ext cx="1660931" cy="506584"/>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ED6F51"/>
              </a:solidFill>
              <a:effectLst/>
              <a:latin typeface="Arial"/>
              <a:ea typeface="+mn-ea"/>
              <a:cs typeface="+mn-cs"/>
            </a:rPr>
            <a:t>Enter</a:t>
          </a:r>
        </a:p>
      </dgm:t>
    </dgm:pt>
    <dgm:pt modelId="{423A320C-FE24-4A4D-A3A2-E3B20111835B}" type="parTrans" cxnId="{B30BCF07-AE6C-4B78-84EB-3AA2B0D8F3E3}">
      <dgm:prSet/>
      <dgm:spPr>
        <a:xfrm>
          <a:off x="3602979" y="1681882"/>
          <a:ext cx="332186" cy="357100"/>
        </a:xfrm>
        <a:custGeom>
          <a:avLst/>
          <a:gdLst/>
          <a:ahLst/>
          <a:cxnLst/>
          <a:rect l="0" t="0" r="0" b="0"/>
          <a:pathLst>
            <a:path>
              <a:moveTo>
                <a:pt x="0" y="357100"/>
              </a:moveTo>
              <a:lnTo>
                <a:pt x="166093" y="357100"/>
              </a:lnTo>
              <a:lnTo>
                <a:pt x="166093" y="0"/>
              </a:lnTo>
              <a:lnTo>
                <a:pt x="332186" y="0"/>
              </a:lnTo>
            </a:path>
          </a:pathLst>
        </a:custGeom>
        <a:noFill/>
        <a:ln w="9525" cap="flat" cmpd="sng" algn="ctr">
          <a:solidFill>
            <a:srgbClr val="000000"/>
          </a:solidFill>
          <a:prstDash val="solid"/>
        </a:ln>
        <a:effectLst/>
      </dgm:spPr>
      <dgm:t>
        <a:bodyPr/>
        <a:lstStyle/>
        <a:p>
          <a:endParaRPr lang="sv-SE" strike="noStrike">
            <a:effectLst/>
          </a:endParaRPr>
        </a:p>
      </dgm:t>
    </dgm:pt>
    <dgm:pt modelId="{F927F589-3BC1-4DD2-BFF6-F64915015A27}" type="sibTrans" cxnId="{B30BCF07-AE6C-4B78-84EB-3AA2B0D8F3E3}">
      <dgm:prSet/>
      <dgm:spPr/>
      <dgm:t>
        <a:bodyPr/>
        <a:lstStyle/>
        <a:p>
          <a:endParaRPr lang="sv-SE" strike="noStrike">
            <a:effectLst/>
          </a:endParaRPr>
        </a:p>
      </dgm:t>
    </dgm:pt>
    <dgm:pt modelId="{30CC2D02-06A4-424E-9098-94F71CCEC821}">
      <dgm:prSet phldrT="[Text]" custT="1"/>
      <dgm:spPr>
        <a:xfrm>
          <a:off x="3935165" y="2142790"/>
          <a:ext cx="1660931" cy="506584"/>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ED6F51"/>
              </a:solidFill>
              <a:effectLst/>
              <a:latin typeface="Arial"/>
              <a:ea typeface="+mn-ea"/>
              <a:cs typeface="+mn-cs"/>
            </a:rPr>
            <a:t>Jobbtorg resurs</a:t>
          </a:r>
        </a:p>
      </dgm:t>
    </dgm:pt>
    <dgm:pt modelId="{31601393-44F2-469E-874F-BF58BAAA84F4}" type="parTrans" cxnId="{08598176-FFA3-4305-B203-4E1AE1802DA5}">
      <dgm:prSet/>
      <dgm:spPr>
        <a:xfrm>
          <a:off x="3602979" y="2038982"/>
          <a:ext cx="332186" cy="357100"/>
        </a:xfrm>
        <a:custGeom>
          <a:avLst/>
          <a:gdLst/>
          <a:ahLst/>
          <a:cxnLst/>
          <a:rect l="0" t="0" r="0" b="0"/>
          <a:pathLst>
            <a:path>
              <a:moveTo>
                <a:pt x="0" y="0"/>
              </a:moveTo>
              <a:lnTo>
                <a:pt x="166093" y="0"/>
              </a:lnTo>
              <a:lnTo>
                <a:pt x="166093" y="357100"/>
              </a:lnTo>
              <a:lnTo>
                <a:pt x="332186" y="357100"/>
              </a:lnTo>
            </a:path>
          </a:pathLst>
        </a:custGeom>
        <a:noFill/>
        <a:ln w="9525" cap="flat" cmpd="sng" algn="ctr">
          <a:solidFill>
            <a:srgbClr val="000000"/>
          </a:solidFill>
          <a:prstDash val="solid"/>
        </a:ln>
        <a:effectLst/>
      </dgm:spPr>
      <dgm:t>
        <a:bodyPr/>
        <a:lstStyle/>
        <a:p>
          <a:endParaRPr lang="sv-SE"/>
        </a:p>
      </dgm:t>
    </dgm:pt>
    <dgm:pt modelId="{B5236D5E-720B-4E5E-8538-E8391D10276C}" type="sibTrans" cxnId="{08598176-FFA3-4305-B203-4E1AE1802DA5}">
      <dgm:prSet/>
      <dgm:spPr/>
      <dgm:t>
        <a:bodyPr/>
        <a:lstStyle/>
        <a:p>
          <a:endParaRPr lang="sv-SE"/>
        </a:p>
      </dgm:t>
    </dgm:pt>
    <dgm:pt modelId="{1F1FB232-6CC2-4038-80E0-E0CE1E8E661F}">
      <dgm:prSet custT="1"/>
      <dgm:spPr>
        <a:xfrm>
          <a:off x="3935165" y="2856991"/>
          <a:ext cx="1660931" cy="506584"/>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ED6F51"/>
              </a:solidFill>
              <a:effectLst/>
              <a:latin typeface="Arial"/>
              <a:ea typeface="+mn-ea"/>
              <a:cs typeface="+mn-cs"/>
            </a:rPr>
            <a:t>OSA</a:t>
          </a:r>
        </a:p>
      </dgm:t>
    </dgm:pt>
    <dgm:pt modelId="{4425551F-FFB6-4875-A90A-5D04D4B0A313}" type="parTrans" cxnId="{F6343A87-F396-49D4-A956-9020372E1F5E}">
      <dgm:prSet/>
      <dgm:spPr>
        <a:xfrm>
          <a:off x="3602979" y="2038982"/>
          <a:ext cx="332186" cy="1071300"/>
        </a:xfrm>
        <a:custGeom>
          <a:avLst/>
          <a:gdLst/>
          <a:ahLst/>
          <a:cxnLst/>
          <a:rect l="0" t="0" r="0" b="0"/>
          <a:pathLst>
            <a:path>
              <a:moveTo>
                <a:pt x="0" y="0"/>
              </a:moveTo>
              <a:lnTo>
                <a:pt x="166093" y="0"/>
              </a:lnTo>
              <a:lnTo>
                <a:pt x="166093" y="1071300"/>
              </a:lnTo>
              <a:lnTo>
                <a:pt x="332186" y="1071300"/>
              </a:lnTo>
            </a:path>
          </a:pathLst>
        </a:custGeom>
        <a:noFill/>
        <a:ln w="9525" cap="flat" cmpd="sng" algn="ctr">
          <a:solidFill>
            <a:srgbClr val="000000"/>
          </a:solidFill>
          <a:prstDash val="solid"/>
        </a:ln>
        <a:effectLst/>
      </dgm:spPr>
      <dgm:t>
        <a:bodyPr/>
        <a:lstStyle/>
        <a:p>
          <a:endParaRPr lang="sv-SE"/>
        </a:p>
      </dgm:t>
    </dgm:pt>
    <dgm:pt modelId="{29A5F637-E9B6-4F47-98F3-51F477A2ED22}" type="sibTrans" cxnId="{F6343A87-F396-49D4-A956-9020372E1F5E}">
      <dgm:prSet/>
      <dgm:spPr/>
      <dgm:t>
        <a:bodyPr/>
        <a:lstStyle/>
        <a:p>
          <a:endParaRPr lang="sv-SE"/>
        </a:p>
      </dgm:t>
    </dgm:pt>
    <dgm:pt modelId="{7B36D293-C0D0-4A8D-928A-718FA51E7354}">
      <dgm:prSet/>
      <dgm:spPr>
        <a:xfrm>
          <a:off x="3935165" y="3571191"/>
          <a:ext cx="1660931" cy="506584"/>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trike="noStrike">
              <a:solidFill>
                <a:srgbClr val="ED6F51"/>
              </a:solidFill>
              <a:effectLst/>
              <a:latin typeface="Arial"/>
              <a:ea typeface="+mn-ea"/>
              <a:cs typeface="+mn-cs"/>
            </a:rPr>
            <a:t>Aktivitetsintroduktion</a:t>
          </a:r>
        </a:p>
      </dgm:t>
    </dgm:pt>
    <dgm:pt modelId="{CFBDD361-65FE-4D14-95CB-754190A7259D}" type="parTrans" cxnId="{7C2A6D5C-3688-4AD1-BCB4-303093B20698}">
      <dgm:prSet/>
      <dgm:spPr>
        <a:xfrm>
          <a:off x="3602979" y="2038982"/>
          <a:ext cx="332186" cy="1785501"/>
        </a:xfrm>
        <a:custGeom>
          <a:avLst/>
          <a:gdLst/>
          <a:ahLst/>
          <a:cxnLst/>
          <a:rect l="0" t="0" r="0" b="0"/>
          <a:pathLst>
            <a:path>
              <a:moveTo>
                <a:pt x="0" y="0"/>
              </a:moveTo>
              <a:lnTo>
                <a:pt x="166093" y="0"/>
              </a:lnTo>
              <a:lnTo>
                <a:pt x="166093" y="1785501"/>
              </a:lnTo>
              <a:lnTo>
                <a:pt x="332186" y="1785501"/>
              </a:lnTo>
            </a:path>
          </a:pathLst>
        </a:custGeom>
        <a:noFill/>
        <a:ln w="9525" cap="flat" cmpd="sng" algn="ctr">
          <a:solidFill>
            <a:srgbClr val="000000"/>
          </a:solidFill>
          <a:prstDash val="solid"/>
        </a:ln>
        <a:effectLst/>
      </dgm:spPr>
      <dgm:t>
        <a:bodyPr/>
        <a:lstStyle/>
        <a:p>
          <a:endParaRPr lang="sv-SE"/>
        </a:p>
      </dgm:t>
    </dgm:pt>
    <dgm:pt modelId="{B1DC07D4-2164-4C3D-BBA2-02867F6BBEC1}" type="sibTrans" cxnId="{7C2A6D5C-3688-4AD1-BCB4-303093B20698}">
      <dgm:prSet/>
      <dgm:spPr/>
      <dgm:t>
        <a:bodyPr/>
        <a:lstStyle/>
        <a:p>
          <a:endParaRPr lang="sv-SE"/>
        </a:p>
      </dgm:t>
    </dgm:pt>
    <dgm:pt modelId="{C3DFBB2E-2801-4ADE-B9F6-6D9EFD2BD783}" type="pres">
      <dgm:prSet presAssocID="{BF200F5A-8132-4E23-BCB9-FEED07B49C90}" presName="hierChild1" presStyleCnt="0">
        <dgm:presLayoutVars>
          <dgm:orgChart val="1"/>
          <dgm:chPref val="1"/>
          <dgm:dir/>
          <dgm:animOne val="branch"/>
          <dgm:animLvl val="lvl"/>
          <dgm:resizeHandles/>
        </dgm:presLayoutVars>
      </dgm:prSet>
      <dgm:spPr/>
    </dgm:pt>
    <dgm:pt modelId="{1397B221-928D-4583-9BFB-5406749CA2B7}" type="pres">
      <dgm:prSet presAssocID="{BEDE8497-A139-4F22-841D-914386A8761B}" presName="hierRoot1" presStyleCnt="0">
        <dgm:presLayoutVars>
          <dgm:hierBranch val="init"/>
        </dgm:presLayoutVars>
      </dgm:prSet>
      <dgm:spPr/>
    </dgm:pt>
    <dgm:pt modelId="{843DC9FD-8FA5-4B55-B8AF-5A8D917AF671}" type="pres">
      <dgm:prSet presAssocID="{BEDE8497-A139-4F22-841D-914386A8761B}" presName="rootComposite1" presStyleCnt="0"/>
      <dgm:spPr/>
    </dgm:pt>
    <dgm:pt modelId="{16ACCD87-F25B-47A7-9B57-B4A07E28B7CF}" type="pres">
      <dgm:prSet presAssocID="{BEDE8497-A139-4F22-841D-914386A8761B}" presName="rootText1" presStyleLbl="node0" presStyleIdx="0" presStyleCnt="1">
        <dgm:presLayoutVars>
          <dgm:chPref val="3"/>
        </dgm:presLayoutVars>
      </dgm:prSet>
      <dgm:spPr/>
    </dgm:pt>
    <dgm:pt modelId="{8CB83141-33D8-47F6-B842-0B825A185319}" type="pres">
      <dgm:prSet presAssocID="{BEDE8497-A139-4F22-841D-914386A8761B}" presName="rootConnector1" presStyleLbl="node1" presStyleIdx="0" presStyleCnt="0"/>
      <dgm:spPr/>
    </dgm:pt>
    <dgm:pt modelId="{439C6EB7-9C7D-4129-B843-765EB7E284BA}" type="pres">
      <dgm:prSet presAssocID="{BEDE8497-A139-4F22-841D-914386A8761B}" presName="hierChild2" presStyleCnt="0"/>
      <dgm:spPr/>
    </dgm:pt>
    <dgm:pt modelId="{9E67415F-F62E-441D-90CA-DD7A52B2B50C}" type="pres">
      <dgm:prSet presAssocID="{677D59F0-B959-4FDA-A4BF-F30CB3DF07C6}" presName="Name64" presStyleLbl="parChTrans1D2" presStyleIdx="0" presStyleCnt="6"/>
      <dgm:spPr/>
    </dgm:pt>
    <dgm:pt modelId="{10D8127E-C4D5-47ED-A2A9-6C4C3456EABF}" type="pres">
      <dgm:prSet presAssocID="{78A994EF-B184-48C2-958C-00BF2C0C8200}" presName="hierRoot2" presStyleCnt="0">
        <dgm:presLayoutVars>
          <dgm:hierBranch val="init"/>
        </dgm:presLayoutVars>
      </dgm:prSet>
      <dgm:spPr/>
    </dgm:pt>
    <dgm:pt modelId="{607DFB84-0535-4A58-9B6B-E8DBA51E7CD1}" type="pres">
      <dgm:prSet presAssocID="{78A994EF-B184-48C2-958C-00BF2C0C8200}" presName="rootComposite" presStyleCnt="0"/>
      <dgm:spPr/>
    </dgm:pt>
    <dgm:pt modelId="{A0B3402F-A940-449B-835B-24D4F77D8481}" type="pres">
      <dgm:prSet presAssocID="{78A994EF-B184-48C2-958C-00BF2C0C8200}" presName="rootText" presStyleLbl="node2" presStyleIdx="0" presStyleCnt="6">
        <dgm:presLayoutVars>
          <dgm:chPref val="3"/>
        </dgm:presLayoutVars>
      </dgm:prSet>
      <dgm:spPr/>
    </dgm:pt>
    <dgm:pt modelId="{3000A63E-DA5C-4AEE-A256-CF3354699630}" type="pres">
      <dgm:prSet presAssocID="{78A994EF-B184-48C2-958C-00BF2C0C8200}" presName="rootConnector" presStyleLbl="node2" presStyleIdx="0" presStyleCnt="6"/>
      <dgm:spPr/>
    </dgm:pt>
    <dgm:pt modelId="{EEF9FD99-865E-4A8A-8CED-178D9C014D15}" type="pres">
      <dgm:prSet presAssocID="{78A994EF-B184-48C2-958C-00BF2C0C8200}" presName="hierChild4" presStyleCnt="0"/>
      <dgm:spPr/>
    </dgm:pt>
    <dgm:pt modelId="{380DA327-15B6-49BB-90EE-82157858D4FA}" type="pres">
      <dgm:prSet presAssocID="{78A994EF-B184-48C2-958C-00BF2C0C8200}" presName="hierChild5" presStyleCnt="0"/>
      <dgm:spPr/>
    </dgm:pt>
    <dgm:pt modelId="{1AA1714C-CFCC-4A3D-BF4B-117BC67A2D18}" type="pres">
      <dgm:prSet presAssocID="{8A41EB72-6D7C-4C4E-8FB5-E20589BCFA4D}" presName="Name64" presStyleLbl="parChTrans1D2" presStyleIdx="1" presStyleCnt="6"/>
      <dgm:spPr/>
    </dgm:pt>
    <dgm:pt modelId="{DF110B23-D977-4C61-91D3-1DD61701A0A0}" type="pres">
      <dgm:prSet presAssocID="{387F9B78-B0EA-4505-98B5-3C35018DBCC4}" presName="hierRoot2" presStyleCnt="0">
        <dgm:presLayoutVars>
          <dgm:hierBranch val="init"/>
        </dgm:presLayoutVars>
      </dgm:prSet>
      <dgm:spPr/>
    </dgm:pt>
    <dgm:pt modelId="{F4C5FE9F-1D85-4E12-B3E6-9A45A26BF710}" type="pres">
      <dgm:prSet presAssocID="{387F9B78-B0EA-4505-98B5-3C35018DBCC4}" presName="rootComposite" presStyleCnt="0"/>
      <dgm:spPr/>
    </dgm:pt>
    <dgm:pt modelId="{632F84AD-9492-4CBA-94E3-062A3921BCDD}" type="pres">
      <dgm:prSet presAssocID="{387F9B78-B0EA-4505-98B5-3C35018DBCC4}" presName="rootText" presStyleLbl="node2" presStyleIdx="1" presStyleCnt="6">
        <dgm:presLayoutVars>
          <dgm:chPref val="3"/>
        </dgm:presLayoutVars>
      </dgm:prSet>
      <dgm:spPr/>
    </dgm:pt>
    <dgm:pt modelId="{A62B231C-7553-4162-925C-31073327B3AB}" type="pres">
      <dgm:prSet presAssocID="{387F9B78-B0EA-4505-98B5-3C35018DBCC4}" presName="rootConnector" presStyleLbl="node2" presStyleIdx="1" presStyleCnt="6"/>
      <dgm:spPr/>
    </dgm:pt>
    <dgm:pt modelId="{B3647431-B635-481C-A2FF-6D97E9CBE15E}" type="pres">
      <dgm:prSet presAssocID="{387F9B78-B0EA-4505-98B5-3C35018DBCC4}" presName="hierChild4" presStyleCnt="0"/>
      <dgm:spPr/>
    </dgm:pt>
    <dgm:pt modelId="{B6711177-FE66-4F0A-831A-2B086780461B}" type="pres">
      <dgm:prSet presAssocID="{387F9B78-B0EA-4505-98B5-3C35018DBCC4}" presName="hierChild5" presStyleCnt="0"/>
      <dgm:spPr/>
    </dgm:pt>
    <dgm:pt modelId="{999FD46D-F45D-4C4D-BEF9-90C5236392B0}" type="pres">
      <dgm:prSet presAssocID="{423A320C-FE24-4A4D-A3A2-E3B20111835B}" presName="Name64" presStyleLbl="parChTrans1D2" presStyleIdx="2" presStyleCnt="6"/>
      <dgm:spPr/>
    </dgm:pt>
    <dgm:pt modelId="{8E4433C8-0417-41ED-98AE-BFF03DE85FB7}" type="pres">
      <dgm:prSet presAssocID="{A301D02C-4163-4865-BD3B-FFFCF4EA77A1}" presName="hierRoot2" presStyleCnt="0">
        <dgm:presLayoutVars>
          <dgm:hierBranch val="init"/>
        </dgm:presLayoutVars>
      </dgm:prSet>
      <dgm:spPr/>
    </dgm:pt>
    <dgm:pt modelId="{D982A847-F180-456B-BF29-601946BA3BE4}" type="pres">
      <dgm:prSet presAssocID="{A301D02C-4163-4865-BD3B-FFFCF4EA77A1}" presName="rootComposite" presStyleCnt="0"/>
      <dgm:spPr/>
    </dgm:pt>
    <dgm:pt modelId="{E41B7F3F-9471-466A-A4D7-5FB04305B70B}" type="pres">
      <dgm:prSet presAssocID="{A301D02C-4163-4865-BD3B-FFFCF4EA77A1}" presName="rootText" presStyleLbl="node2" presStyleIdx="2" presStyleCnt="6">
        <dgm:presLayoutVars>
          <dgm:chPref val="3"/>
        </dgm:presLayoutVars>
      </dgm:prSet>
      <dgm:spPr/>
    </dgm:pt>
    <dgm:pt modelId="{AB763EE0-10BC-4A1B-AAAE-DB2B777BCDD4}" type="pres">
      <dgm:prSet presAssocID="{A301D02C-4163-4865-BD3B-FFFCF4EA77A1}" presName="rootConnector" presStyleLbl="node2" presStyleIdx="2" presStyleCnt="6"/>
      <dgm:spPr/>
    </dgm:pt>
    <dgm:pt modelId="{9CD45FB6-7966-464C-ACAB-D71B3D3D2B9D}" type="pres">
      <dgm:prSet presAssocID="{A301D02C-4163-4865-BD3B-FFFCF4EA77A1}" presName="hierChild4" presStyleCnt="0"/>
      <dgm:spPr/>
    </dgm:pt>
    <dgm:pt modelId="{472AB00E-B199-462F-956D-3DA1ECAE28AD}" type="pres">
      <dgm:prSet presAssocID="{A301D02C-4163-4865-BD3B-FFFCF4EA77A1}" presName="hierChild5" presStyleCnt="0"/>
      <dgm:spPr/>
    </dgm:pt>
    <dgm:pt modelId="{24978A69-A220-40F3-93B2-E265B1CFB6AB}" type="pres">
      <dgm:prSet presAssocID="{31601393-44F2-469E-874F-BF58BAAA84F4}" presName="Name64" presStyleLbl="parChTrans1D2" presStyleIdx="3" presStyleCnt="6"/>
      <dgm:spPr/>
    </dgm:pt>
    <dgm:pt modelId="{7BDFEDC9-E3AE-4122-B0C4-2A3A8CA00D61}" type="pres">
      <dgm:prSet presAssocID="{30CC2D02-06A4-424E-9098-94F71CCEC821}" presName="hierRoot2" presStyleCnt="0">
        <dgm:presLayoutVars>
          <dgm:hierBranch val="init"/>
        </dgm:presLayoutVars>
      </dgm:prSet>
      <dgm:spPr/>
    </dgm:pt>
    <dgm:pt modelId="{F1419DBB-E45F-429C-B531-E248A90EDFE1}" type="pres">
      <dgm:prSet presAssocID="{30CC2D02-06A4-424E-9098-94F71CCEC821}" presName="rootComposite" presStyleCnt="0"/>
      <dgm:spPr/>
    </dgm:pt>
    <dgm:pt modelId="{5294D37C-2D95-4AA0-BA69-EE61081DD189}" type="pres">
      <dgm:prSet presAssocID="{30CC2D02-06A4-424E-9098-94F71CCEC821}" presName="rootText" presStyleLbl="node2" presStyleIdx="3" presStyleCnt="6">
        <dgm:presLayoutVars>
          <dgm:chPref val="3"/>
        </dgm:presLayoutVars>
      </dgm:prSet>
      <dgm:spPr/>
    </dgm:pt>
    <dgm:pt modelId="{9C2F6D47-B4D1-4A9C-9403-B170E5028415}" type="pres">
      <dgm:prSet presAssocID="{30CC2D02-06A4-424E-9098-94F71CCEC821}" presName="rootConnector" presStyleLbl="node2" presStyleIdx="3" presStyleCnt="6"/>
      <dgm:spPr/>
    </dgm:pt>
    <dgm:pt modelId="{BCEC9674-552A-4A2F-AE94-A454E90F3E30}" type="pres">
      <dgm:prSet presAssocID="{30CC2D02-06A4-424E-9098-94F71CCEC821}" presName="hierChild4" presStyleCnt="0"/>
      <dgm:spPr/>
    </dgm:pt>
    <dgm:pt modelId="{5B822F8E-C699-41B6-8FDC-FED897A9D823}" type="pres">
      <dgm:prSet presAssocID="{30CC2D02-06A4-424E-9098-94F71CCEC821}" presName="hierChild5" presStyleCnt="0"/>
      <dgm:spPr/>
    </dgm:pt>
    <dgm:pt modelId="{903261E4-6262-4B06-9C76-65C0E42A4403}" type="pres">
      <dgm:prSet presAssocID="{4425551F-FFB6-4875-A90A-5D04D4B0A313}" presName="Name64" presStyleLbl="parChTrans1D2" presStyleIdx="4" presStyleCnt="6"/>
      <dgm:spPr/>
    </dgm:pt>
    <dgm:pt modelId="{D0456F3E-2280-4166-B9DA-F36C6C7869BC}" type="pres">
      <dgm:prSet presAssocID="{1F1FB232-6CC2-4038-80E0-E0CE1E8E661F}" presName="hierRoot2" presStyleCnt="0">
        <dgm:presLayoutVars>
          <dgm:hierBranch val="init"/>
        </dgm:presLayoutVars>
      </dgm:prSet>
      <dgm:spPr/>
    </dgm:pt>
    <dgm:pt modelId="{72F38629-7B0B-4565-88FD-BE152E8523A6}" type="pres">
      <dgm:prSet presAssocID="{1F1FB232-6CC2-4038-80E0-E0CE1E8E661F}" presName="rootComposite" presStyleCnt="0"/>
      <dgm:spPr/>
    </dgm:pt>
    <dgm:pt modelId="{E383ECA6-7D5C-4DAB-B83F-2154CB2A35B4}" type="pres">
      <dgm:prSet presAssocID="{1F1FB232-6CC2-4038-80E0-E0CE1E8E661F}" presName="rootText" presStyleLbl="node2" presStyleIdx="4" presStyleCnt="6">
        <dgm:presLayoutVars>
          <dgm:chPref val="3"/>
        </dgm:presLayoutVars>
      </dgm:prSet>
      <dgm:spPr/>
    </dgm:pt>
    <dgm:pt modelId="{A7B76BAF-6981-4782-A7F5-093091B5A3C7}" type="pres">
      <dgm:prSet presAssocID="{1F1FB232-6CC2-4038-80E0-E0CE1E8E661F}" presName="rootConnector" presStyleLbl="node2" presStyleIdx="4" presStyleCnt="6"/>
      <dgm:spPr/>
    </dgm:pt>
    <dgm:pt modelId="{89B01ED3-2B9E-4699-9B7C-73324F712FE6}" type="pres">
      <dgm:prSet presAssocID="{1F1FB232-6CC2-4038-80E0-E0CE1E8E661F}" presName="hierChild4" presStyleCnt="0"/>
      <dgm:spPr/>
    </dgm:pt>
    <dgm:pt modelId="{D2F8140A-D58F-4D16-9465-E51A32C1C6BC}" type="pres">
      <dgm:prSet presAssocID="{1F1FB232-6CC2-4038-80E0-E0CE1E8E661F}" presName="hierChild5" presStyleCnt="0"/>
      <dgm:spPr/>
    </dgm:pt>
    <dgm:pt modelId="{464AA49F-5976-4DFA-849F-3AABA583ACEE}" type="pres">
      <dgm:prSet presAssocID="{CFBDD361-65FE-4D14-95CB-754190A7259D}" presName="Name64" presStyleLbl="parChTrans1D2" presStyleIdx="5" presStyleCnt="6"/>
      <dgm:spPr/>
    </dgm:pt>
    <dgm:pt modelId="{2B21A396-E08E-418B-BF61-9EB64966C694}" type="pres">
      <dgm:prSet presAssocID="{7B36D293-C0D0-4A8D-928A-718FA51E7354}" presName="hierRoot2" presStyleCnt="0">
        <dgm:presLayoutVars>
          <dgm:hierBranch val="init"/>
        </dgm:presLayoutVars>
      </dgm:prSet>
      <dgm:spPr/>
    </dgm:pt>
    <dgm:pt modelId="{86BB5B62-F6B8-4349-9EF7-BFC427A3237F}" type="pres">
      <dgm:prSet presAssocID="{7B36D293-C0D0-4A8D-928A-718FA51E7354}" presName="rootComposite" presStyleCnt="0"/>
      <dgm:spPr/>
    </dgm:pt>
    <dgm:pt modelId="{A70C66CC-0BDC-4441-870C-BB184444D67E}" type="pres">
      <dgm:prSet presAssocID="{7B36D293-C0D0-4A8D-928A-718FA51E7354}" presName="rootText" presStyleLbl="node2" presStyleIdx="5" presStyleCnt="6">
        <dgm:presLayoutVars>
          <dgm:chPref val="3"/>
        </dgm:presLayoutVars>
      </dgm:prSet>
      <dgm:spPr/>
    </dgm:pt>
    <dgm:pt modelId="{3A13B9BE-3750-48DA-94D6-63ACB6C28662}" type="pres">
      <dgm:prSet presAssocID="{7B36D293-C0D0-4A8D-928A-718FA51E7354}" presName="rootConnector" presStyleLbl="node2" presStyleIdx="5" presStyleCnt="6"/>
      <dgm:spPr/>
    </dgm:pt>
    <dgm:pt modelId="{4BB8F63C-24BA-432B-8BA4-3CA8B8E7CBC5}" type="pres">
      <dgm:prSet presAssocID="{7B36D293-C0D0-4A8D-928A-718FA51E7354}" presName="hierChild4" presStyleCnt="0"/>
      <dgm:spPr/>
    </dgm:pt>
    <dgm:pt modelId="{269CD44F-A8BE-4765-9FD7-DC015430F842}" type="pres">
      <dgm:prSet presAssocID="{7B36D293-C0D0-4A8D-928A-718FA51E7354}" presName="hierChild5" presStyleCnt="0"/>
      <dgm:spPr/>
    </dgm:pt>
    <dgm:pt modelId="{FB2B0A38-6611-4772-9DF7-BEC1E5D5A681}" type="pres">
      <dgm:prSet presAssocID="{BEDE8497-A139-4F22-841D-914386A8761B}" presName="hierChild3" presStyleCnt="0"/>
      <dgm:spPr/>
    </dgm:pt>
  </dgm:ptLst>
  <dgm:cxnLst>
    <dgm:cxn modelId="{B30BCF07-AE6C-4B78-84EB-3AA2B0D8F3E3}" srcId="{BEDE8497-A139-4F22-841D-914386A8761B}" destId="{A301D02C-4163-4865-BD3B-FFFCF4EA77A1}" srcOrd="2" destOrd="0" parTransId="{423A320C-FE24-4A4D-A3A2-E3B20111835B}" sibTransId="{F927F589-3BC1-4DD2-BFF6-F64915015A27}"/>
    <dgm:cxn modelId="{DB89F409-3C51-4A59-B32D-2B01264D520E}" srcId="{BEDE8497-A139-4F22-841D-914386A8761B}" destId="{387F9B78-B0EA-4505-98B5-3C35018DBCC4}" srcOrd="1" destOrd="0" parTransId="{8A41EB72-6D7C-4C4E-8FB5-E20589BCFA4D}" sibTransId="{82739B35-0979-4347-A8C5-3685F1C171A5}"/>
    <dgm:cxn modelId="{EA65770E-AD79-4DDE-8E2D-4B9135CB7E3B}" type="presOf" srcId="{7B36D293-C0D0-4A8D-928A-718FA51E7354}" destId="{A70C66CC-0BDC-4441-870C-BB184444D67E}" srcOrd="0" destOrd="0" presId="urn:microsoft.com/office/officeart/2009/3/layout/HorizontalOrganizationChart"/>
    <dgm:cxn modelId="{E581CA15-BC11-4802-BD59-9BF6AF85A5C0}" type="presOf" srcId="{A301D02C-4163-4865-BD3B-FFFCF4EA77A1}" destId="{E41B7F3F-9471-466A-A4D7-5FB04305B70B}" srcOrd="0" destOrd="0" presId="urn:microsoft.com/office/officeart/2009/3/layout/HorizontalOrganizationChart"/>
    <dgm:cxn modelId="{E3FD1418-D658-467F-9366-0C8177A63C9B}" type="presOf" srcId="{1F1FB232-6CC2-4038-80E0-E0CE1E8E661F}" destId="{E383ECA6-7D5C-4DAB-B83F-2154CB2A35B4}" srcOrd="0" destOrd="0" presId="urn:microsoft.com/office/officeart/2009/3/layout/HorizontalOrganizationChart"/>
    <dgm:cxn modelId="{C4E4B829-9AAE-43DE-B743-178AD531C48D}" type="presOf" srcId="{387F9B78-B0EA-4505-98B5-3C35018DBCC4}" destId="{A62B231C-7553-4162-925C-31073327B3AB}" srcOrd="1" destOrd="0" presId="urn:microsoft.com/office/officeart/2009/3/layout/HorizontalOrganizationChart"/>
    <dgm:cxn modelId="{F541B92B-E9DA-4EC2-946F-228F7682B502}" type="presOf" srcId="{78A994EF-B184-48C2-958C-00BF2C0C8200}" destId="{A0B3402F-A940-449B-835B-24D4F77D8481}" srcOrd="0" destOrd="0" presId="urn:microsoft.com/office/officeart/2009/3/layout/HorizontalOrganizationChart"/>
    <dgm:cxn modelId="{F1A3022E-D736-47F9-8BAF-50B070E552D5}" srcId="{BEDE8497-A139-4F22-841D-914386A8761B}" destId="{78A994EF-B184-48C2-958C-00BF2C0C8200}" srcOrd="0" destOrd="0" parTransId="{677D59F0-B959-4FDA-A4BF-F30CB3DF07C6}" sibTransId="{753EEA2B-CB20-4614-9EBE-4FCB9D2D6F4E}"/>
    <dgm:cxn modelId="{C7499237-D57A-4009-B3BA-0ECC1EEF1AAA}" type="presOf" srcId="{BF200F5A-8132-4E23-BCB9-FEED07B49C90}" destId="{C3DFBB2E-2801-4ADE-B9F6-6D9EFD2BD783}" srcOrd="0" destOrd="0" presId="urn:microsoft.com/office/officeart/2009/3/layout/HorizontalOrganizationChart"/>
    <dgm:cxn modelId="{7C2A6D5C-3688-4AD1-BCB4-303093B20698}" srcId="{BEDE8497-A139-4F22-841D-914386A8761B}" destId="{7B36D293-C0D0-4A8D-928A-718FA51E7354}" srcOrd="5" destOrd="0" parTransId="{CFBDD361-65FE-4D14-95CB-754190A7259D}" sibTransId="{B1DC07D4-2164-4C3D-BBA2-02867F6BBEC1}"/>
    <dgm:cxn modelId="{3E520947-632A-44ED-87D9-6C140607FE8E}" type="presOf" srcId="{BEDE8497-A139-4F22-841D-914386A8761B}" destId="{16ACCD87-F25B-47A7-9B57-B4A07E28B7CF}" srcOrd="0" destOrd="0" presId="urn:microsoft.com/office/officeart/2009/3/layout/HorizontalOrganizationChart"/>
    <dgm:cxn modelId="{86733A4B-AD00-44F9-A3BB-E107AB64EAF2}" type="presOf" srcId="{8A41EB72-6D7C-4C4E-8FB5-E20589BCFA4D}" destId="{1AA1714C-CFCC-4A3D-BF4B-117BC67A2D18}" srcOrd="0" destOrd="0" presId="urn:microsoft.com/office/officeart/2009/3/layout/HorizontalOrganizationChart"/>
    <dgm:cxn modelId="{08598176-FFA3-4305-B203-4E1AE1802DA5}" srcId="{BEDE8497-A139-4F22-841D-914386A8761B}" destId="{30CC2D02-06A4-424E-9098-94F71CCEC821}" srcOrd="3" destOrd="0" parTransId="{31601393-44F2-469E-874F-BF58BAAA84F4}" sibTransId="{B5236D5E-720B-4E5E-8538-E8391D10276C}"/>
    <dgm:cxn modelId="{3B04DE76-AB8C-4B8D-829E-D9B3E4250DA4}" type="presOf" srcId="{423A320C-FE24-4A4D-A3A2-E3B20111835B}" destId="{999FD46D-F45D-4C4D-BEF9-90C5236392B0}" srcOrd="0" destOrd="0" presId="urn:microsoft.com/office/officeart/2009/3/layout/HorizontalOrganizationChart"/>
    <dgm:cxn modelId="{607BA058-844C-4873-B3A8-3050EA3C03C9}" type="presOf" srcId="{A301D02C-4163-4865-BD3B-FFFCF4EA77A1}" destId="{AB763EE0-10BC-4A1B-AAAE-DB2B777BCDD4}" srcOrd="1" destOrd="0" presId="urn:microsoft.com/office/officeart/2009/3/layout/HorizontalOrganizationChart"/>
    <dgm:cxn modelId="{F6343A87-F396-49D4-A956-9020372E1F5E}" srcId="{BEDE8497-A139-4F22-841D-914386A8761B}" destId="{1F1FB232-6CC2-4038-80E0-E0CE1E8E661F}" srcOrd="4" destOrd="0" parTransId="{4425551F-FFB6-4875-A90A-5D04D4B0A313}" sibTransId="{29A5F637-E9B6-4F47-98F3-51F477A2ED22}"/>
    <dgm:cxn modelId="{6E93258F-D0FA-4327-9629-D39FDB8DEAC8}" type="presOf" srcId="{1F1FB232-6CC2-4038-80E0-E0CE1E8E661F}" destId="{A7B76BAF-6981-4782-A7F5-093091B5A3C7}" srcOrd="1" destOrd="0" presId="urn:microsoft.com/office/officeart/2009/3/layout/HorizontalOrganizationChart"/>
    <dgm:cxn modelId="{F86F9C90-1330-4F85-B5C5-DAEBA8F3ECB2}" type="presOf" srcId="{7B36D293-C0D0-4A8D-928A-718FA51E7354}" destId="{3A13B9BE-3750-48DA-94D6-63ACB6C28662}" srcOrd="1" destOrd="0" presId="urn:microsoft.com/office/officeart/2009/3/layout/HorizontalOrganizationChart"/>
    <dgm:cxn modelId="{2125EABA-074E-4D80-94E1-B14805850BC7}" type="presOf" srcId="{387F9B78-B0EA-4505-98B5-3C35018DBCC4}" destId="{632F84AD-9492-4CBA-94E3-062A3921BCDD}" srcOrd="0" destOrd="0" presId="urn:microsoft.com/office/officeart/2009/3/layout/HorizontalOrganizationChart"/>
    <dgm:cxn modelId="{2CAA6BBF-C558-4972-80F1-62ACC35B57CA}" type="presOf" srcId="{4425551F-FFB6-4875-A90A-5D04D4B0A313}" destId="{903261E4-6262-4B06-9C76-65C0E42A4403}" srcOrd="0" destOrd="0" presId="urn:microsoft.com/office/officeart/2009/3/layout/HorizontalOrganizationChart"/>
    <dgm:cxn modelId="{ACC798C9-0EE0-41AF-8AA4-2A0A1D0C3876}" type="presOf" srcId="{677D59F0-B959-4FDA-A4BF-F30CB3DF07C6}" destId="{9E67415F-F62E-441D-90CA-DD7A52B2B50C}" srcOrd="0" destOrd="0" presId="urn:microsoft.com/office/officeart/2009/3/layout/HorizontalOrganizationChart"/>
    <dgm:cxn modelId="{9067D3D6-8337-475A-8EAE-E222FD99E300}" type="presOf" srcId="{31601393-44F2-469E-874F-BF58BAAA84F4}" destId="{24978A69-A220-40F3-93B2-E265B1CFB6AB}" srcOrd="0" destOrd="0" presId="urn:microsoft.com/office/officeart/2009/3/layout/HorizontalOrganizationChart"/>
    <dgm:cxn modelId="{AE051BDD-4074-40F4-855E-9C86C3DB16B2}" type="presOf" srcId="{CFBDD361-65FE-4D14-95CB-754190A7259D}" destId="{464AA49F-5976-4DFA-849F-3AABA583ACEE}" srcOrd="0" destOrd="0" presId="urn:microsoft.com/office/officeart/2009/3/layout/HorizontalOrganizationChart"/>
    <dgm:cxn modelId="{FF6F5FDE-C63D-4F7B-83FF-B9EF6A72E247}" srcId="{BF200F5A-8132-4E23-BCB9-FEED07B49C90}" destId="{BEDE8497-A139-4F22-841D-914386A8761B}" srcOrd="0" destOrd="0" parTransId="{9EE7B5CA-EF9D-4C02-88B2-EB88FD89F949}" sibTransId="{68768142-45F8-446D-B00A-AD47690C818E}"/>
    <dgm:cxn modelId="{C43254DF-DC09-4C46-B384-0B57CF55E71C}" type="presOf" srcId="{BEDE8497-A139-4F22-841D-914386A8761B}" destId="{8CB83141-33D8-47F6-B842-0B825A185319}" srcOrd="1" destOrd="0" presId="urn:microsoft.com/office/officeart/2009/3/layout/HorizontalOrganizationChart"/>
    <dgm:cxn modelId="{7633FEDF-0F7B-433A-8550-07EAD2F39758}" type="presOf" srcId="{30CC2D02-06A4-424E-9098-94F71CCEC821}" destId="{5294D37C-2D95-4AA0-BA69-EE61081DD189}" srcOrd="0" destOrd="0" presId="urn:microsoft.com/office/officeart/2009/3/layout/HorizontalOrganizationChart"/>
    <dgm:cxn modelId="{470463ED-AC74-4433-9A8B-953B9A822D55}" type="presOf" srcId="{78A994EF-B184-48C2-958C-00BF2C0C8200}" destId="{3000A63E-DA5C-4AEE-A256-CF3354699630}" srcOrd="1" destOrd="0" presId="urn:microsoft.com/office/officeart/2009/3/layout/HorizontalOrganizationChart"/>
    <dgm:cxn modelId="{4B07CCEE-20B6-4CF9-8707-DAE5067E07E0}" type="presOf" srcId="{30CC2D02-06A4-424E-9098-94F71CCEC821}" destId="{9C2F6D47-B4D1-4A9C-9403-B170E5028415}" srcOrd="1" destOrd="0" presId="urn:microsoft.com/office/officeart/2009/3/layout/HorizontalOrganizationChart"/>
    <dgm:cxn modelId="{2AE0706D-06C3-4BA0-98BA-53213EBE541A}" type="presParOf" srcId="{C3DFBB2E-2801-4ADE-B9F6-6D9EFD2BD783}" destId="{1397B221-928D-4583-9BFB-5406749CA2B7}" srcOrd="0" destOrd="0" presId="urn:microsoft.com/office/officeart/2009/3/layout/HorizontalOrganizationChart"/>
    <dgm:cxn modelId="{0AFB808C-D328-4650-BFDB-6581CE5D0EF0}" type="presParOf" srcId="{1397B221-928D-4583-9BFB-5406749CA2B7}" destId="{843DC9FD-8FA5-4B55-B8AF-5A8D917AF671}" srcOrd="0" destOrd="0" presId="urn:microsoft.com/office/officeart/2009/3/layout/HorizontalOrganizationChart"/>
    <dgm:cxn modelId="{03B1B31A-A786-41E2-AA06-39CCDBE246C8}" type="presParOf" srcId="{843DC9FD-8FA5-4B55-B8AF-5A8D917AF671}" destId="{16ACCD87-F25B-47A7-9B57-B4A07E28B7CF}" srcOrd="0" destOrd="0" presId="urn:microsoft.com/office/officeart/2009/3/layout/HorizontalOrganizationChart"/>
    <dgm:cxn modelId="{136E779C-EED3-4111-8CE4-E3629B0D3EC9}" type="presParOf" srcId="{843DC9FD-8FA5-4B55-B8AF-5A8D917AF671}" destId="{8CB83141-33D8-47F6-B842-0B825A185319}" srcOrd="1" destOrd="0" presId="urn:microsoft.com/office/officeart/2009/3/layout/HorizontalOrganizationChart"/>
    <dgm:cxn modelId="{86D1F926-0B84-4B81-9C3E-4DE6182CC8FE}" type="presParOf" srcId="{1397B221-928D-4583-9BFB-5406749CA2B7}" destId="{439C6EB7-9C7D-4129-B843-765EB7E284BA}" srcOrd="1" destOrd="0" presId="urn:microsoft.com/office/officeart/2009/3/layout/HorizontalOrganizationChart"/>
    <dgm:cxn modelId="{18EE8B51-EF46-415D-A214-7E4795A04037}" type="presParOf" srcId="{439C6EB7-9C7D-4129-B843-765EB7E284BA}" destId="{9E67415F-F62E-441D-90CA-DD7A52B2B50C}" srcOrd="0" destOrd="0" presId="urn:microsoft.com/office/officeart/2009/3/layout/HorizontalOrganizationChart"/>
    <dgm:cxn modelId="{6B8A400B-D8C8-4219-A814-F5FF749A3A55}" type="presParOf" srcId="{439C6EB7-9C7D-4129-B843-765EB7E284BA}" destId="{10D8127E-C4D5-47ED-A2A9-6C4C3456EABF}" srcOrd="1" destOrd="0" presId="urn:microsoft.com/office/officeart/2009/3/layout/HorizontalOrganizationChart"/>
    <dgm:cxn modelId="{57082842-9182-4D2D-95F0-9116C2FBDC82}" type="presParOf" srcId="{10D8127E-C4D5-47ED-A2A9-6C4C3456EABF}" destId="{607DFB84-0535-4A58-9B6B-E8DBA51E7CD1}" srcOrd="0" destOrd="0" presId="urn:microsoft.com/office/officeart/2009/3/layout/HorizontalOrganizationChart"/>
    <dgm:cxn modelId="{CFFE1050-81B0-4B74-BD9F-3B655CD08897}" type="presParOf" srcId="{607DFB84-0535-4A58-9B6B-E8DBA51E7CD1}" destId="{A0B3402F-A940-449B-835B-24D4F77D8481}" srcOrd="0" destOrd="0" presId="urn:microsoft.com/office/officeart/2009/3/layout/HorizontalOrganizationChart"/>
    <dgm:cxn modelId="{67A3FC75-1707-4977-861F-A54AB57E3991}" type="presParOf" srcId="{607DFB84-0535-4A58-9B6B-E8DBA51E7CD1}" destId="{3000A63E-DA5C-4AEE-A256-CF3354699630}" srcOrd="1" destOrd="0" presId="urn:microsoft.com/office/officeart/2009/3/layout/HorizontalOrganizationChart"/>
    <dgm:cxn modelId="{F9B04FF8-6705-4AD6-96A7-92C6D6730176}" type="presParOf" srcId="{10D8127E-C4D5-47ED-A2A9-6C4C3456EABF}" destId="{EEF9FD99-865E-4A8A-8CED-178D9C014D15}" srcOrd="1" destOrd="0" presId="urn:microsoft.com/office/officeart/2009/3/layout/HorizontalOrganizationChart"/>
    <dgm:cxn modelId="{128AE79C-B17C-4361-A2D5-73FC2C8F4364}" type="presParOf" srcId="{10D8127E-C4D5-47ED-A2A9-6C4C3456EABF}" destId="{380DA327-15B6-49BB-90EE-82157858D4FA}" srcOrd="2" destOrd="0" presId="urn:microsoft.com/office/officeart/2009/3/layout/HorizontalOrganizationChart"/>
    <dgm:cxn modelId="{A9FC6685-37A8-4742-B3D8-1B87DF1789D3}" type="presParOf" srcId="{439C6EB7-9C7D-4129-B843-765EB7E284BA}" destId="{1AA1714C-CFCC-4A3D-BF4B-117BC67A2D18}" srcOrd="2" destOrd="0" presId="urn:microsoft.com/office/officeart/2009/3/layout/HorizontalOrganizationChart"/>
    <dgm:cxn modelId="{CD660161-76A3-4B29-BA18-0210891C36B8}" type="presParOf" srcId="{439C6EB7-9C7D-4129-B843-765EB7E284BA}" destId="{DF110B23-D977-4C61-91D3-1DD61701A0A0}" srcOrd="3" destOrd="0" presId="urn:microsoft.com/office/officeart/2009/3/layout/HorizontalOrganizationChart"/>
    <dgm:cxn modelId="{3CFD7B56-D863-468D-9134-622F53FB8B5D}" type="presParOf" srcId="{DF110B23-D977-4C61-91D3-1DD61701A0A0}" destId="{F4C5FE9F-1D85-4E12-B3E6-9A45A26BF710}" srcOrd="0" destOrd="0" presId="urn:microsoft.com/office/officeart/2009/3/layout/HorizontalOrganizationChart"/>
    <dgm:cxn modelId="{C8953126-E762-4543-A8CD-706B9DAF63CF}" type="presParOf" srcId="{F4C5FE9F-1D85-4E12-B3E6-9A45A26BF710}" destId="{632F84AD-9492-4CBA-94E3-062A3921BCDD}" srcOrd="0" destOrd="0" presId="urn:microsoft.com/office/officeart/2009/3/layout/HorizontalOrganizationChart"/>
    <dgm:cxn modelId="{780BC8E1-3314-48C8-8DA6-45D6E02D8FEC}" type="presParOf" srcId="{F4C5FE9F-1D85-4E12-B3E6-9A45A26BF710}" destId="{A62B231C-7553-4162-925C-31073327B3AB}" srcOrd="1" destOrd="0" presId="urn:microsoft.com/office/officeart/2009/3/layout/HorizontalOrganizationChart"/>
    <dgm:cxn modelId="{365889AA-65F7-4F52-94DC-9D113EA81F00}" type="presParOf" srcId="{DF110B23-D977-4C61-91D3-1DD61701A0A0}" destId="{B3647431-B635-481C-A2FF-6D97E9CBE15E}" srcOrd="1" destOrd="0" presId="urn:microsoft.com/office/officeart/2009/3/layout/HorizontalOrganizationChart"/>
    <dgm:cxn modelId="{164F21C8-759C-4B6A-B622-F6FB06F5574F}" type="presParOf" srcId="{DF110B23-D977-4C61-91D3-1DD61701A0A0}" destId="{B6711177-FE66-4F0A-831A-2B086780461B}" srcOrd="2" destOrd="0" presId="urn:microsoft.com/office/officeart/2009/3/layout/HorizontalOrganizationChart"/>
    <dgm:cxn modelId="{B88487D8-D0A2-4D9E-8D2B-DEC87F35591F}" type="presParOf" srcId="{439C6EB7-9C7D-4129-B843-765EB7E284BA}" destId="{999FD46D-F45D-4C4D-BEF9-90C5236392B0}" srcOrd="4" destOrd="0" presId="urn:microsoft.com/office/officeart/2009/3/layout/HorizontalOrganizationChart"/>
    <dgm:cxn modelId="{E587E671-E9C6-4F9B-8696-9B4C3E6B6A35}" type="presParOf" srcId="{439C6EB7-9C7D-4129-B843-765EB7E284BA}" destId="{8E4433C8-0417-41ED-98AE-BFF03DE85FB7}" srcOrd="5" destOrd="0" presId="urn:microsoft.com/office/officeart/2009/3/layout/HorizontalOrganizationChart"/>
    <dgm:cxn modelId="{D955C7C4-3950-4CA1-A2B5-7285C5ED2A96}" type="presParOf" srcId="{8E4433C8-0417-41ED-98AE-BFF03DE85FB7}" destId="{D982A847-F180-456B-BF29-601946BA3BE4}" srcOrd="0" destOrd="0" presId="urn:microsoft.com/office/officeart/2009/3/layout/HorizontalOrganizationChart"/>
    <dgm:cxn modelId="{FC1402F8-3090-468D-A79F-F07ADE3F1A7E}" type="presParOf" srcId="{D982A847-F180-456B-BF29-601946BA3BE4}" destId="{E41B7F3F-9471-466A-A4D7-5FB04305B70B}" srcOrd="0" destOrd="0" presId="urn:microsoft.com/office/officeart/2009/3/layout/HorizontalOrganizationChart"/>
    <dgm:cxn modelId="{1B202E20-B9F7-4A12-9AF1-B699A86D733F}" type="presParOf" srcId="{D982A847-F180-456B-BF29-601946BA3BE4}" destId="{AB763EE0-10BC-4A1B-AAAE-DB2B777BCDD4}" srcOrd="1" destOrd="0" presId="urn:microsoft.com/office/officeart/2009/3/layout/HorizontalOrganizationChart"/>
    <dgm:cxn modelId="{9FDA34DB-2C10-485B-91F6-0A2B366AE1C3}" type="presParOf" srcId="{8E4433C8-0417-41ED-98AE-BFF03DE85FB7}" destId="{9CD45FB6-7966-464C-ACAB-D71B3D3D2B9D}" srcOrd="1" destOrd="0" presId="urn:microsoft.com/office/officeart/2009/3/layout/HorizontalOrganizationChart"/>
    <dgm:cxn modelId="{F5BCB893-27BA-4206-9CD1-A5395F9FA63D}" type="presParOf" srcId="{8E4433C8-0417-41ED-98AE-BFF03DE85FB7}" destId="{472AB00E-B199-462F-956D-3DA1ECAE28AD}" srcOrd="2" destOrd="0" presId="urn:microsoft.com/office/officeart/2009/3/layout/HorizontalOrganizationChart"/>
    <dgm:cxn modelId="{01104288-96DE-42CB-B564-F97C21C3DDDB}" type="presParOf" srcId="{439C6EB7-9C7D-4129-B843-765EB7E284BA}" destId="{24978A69-A220-40F3-93B2-E265B1CFB6AB}" srcOrd="6" destOrd="0" presId="urn:microsoft.com/office/officeart/2009/3/layout/HorizontalOrganizationChart"/>
    <dgm:cxn modelId="{DFA3C683-C4CB-4191-A5AB-71EE656FC2E7}" type="presParOf" srcId="{439C6EB7-9C7D-4129-B843-765EB7E284BA}" destId="{7BDFEDC9-E3AE-4122-B0C4-2A3A8CA00D61}" srcOrd="7" destOrd="0" presId="urn:microsoft.com/office/officeart/2009/3/layout/HorizontalOrganizationChart"/>
    <dgm:cxn modelId="{B5B6055A-CA94-4EBD-9C1D-78F6A6F5FA4E}" type="presParOf" srcId="{7BDFEDC9-E3AE-4122-B0C4-2A3A8CA00D61}" destId="{F1419DBB-E45F-429C-B531-E248A90EDFE1}" srcOrd="0" destOrd="0" presId="urn:microsoft.com/office/officeart/2009/3/layout/HorizontalOrganizationChart"/>
    <dgm:cxn modelId="{66603E75-2FCD-416A-88BC-D24B1ED6221A}" type="presParOf" srcId="{F1419DBB-E45F-429C-B531-E248A90EDFE1}" destId="{5294D37C-2D95-4AA0-BA69-EE61081DD189}" srcOrd="0" destOrd="0" presId="urn:microsoft.com/office/officeart/2009/3/layout/HorizontalOrganizationChart"/>
    <dgm:cxn modelId="{375D048F-32CD-4C60-BDE1-7F1B1A0492DE}" type="presParOf" srcId="{F1419DBB-E45F-429C-B531-E248A90EDFE1}" destId="{9C2F6D47-B4D1-4A9C-9403-B170E5028415}" srcOrd="1" destOrd="0" presId="urn:microsoft.com/office/officeart/2009/3/layout/HorizontalOrganizationChart"/>
    <dgm:cxn modelId="{8D96795E-DABA-4F29-AF70-A5C566A7881B}" type="presParOf" srcId="{7BDFEDC9-E3AE-4122-B0C4-2A3A8CA00D61}" destId="{BCEC9674-552A-4A2F-AE94-A454E90F3E30}" srcOrd="1" destOrd="0" presId="urn:microsoft.com/office/officeart/2009/3/layout/HorizontalOrganizationChart"/>
    <dgm:cxn modelId="{E76BB773-3C3F-4055-8F5F-B51E961CF8CB}" type="presParOf" srcId="{7BDFEDC9-E3AE-4122-B0C4-2A3A8CA00D61}" destId="{5B822F8E-C699-41B6-8FDC-FED897A9D823}" srcOrd="2" destOrd="0" presId="urn:microsoft.com/office/officeart/2009/3/layout/HorizontalOrganizationChart"/>
    <dgm:cxn modelId="{66CABB63-9617-4988-8115-EAE5C8EF0A57}" type="presParOf" srcId="{439C6EB7-9C7D-4129-B843-765EB7E284BA}" destId="{903261E4-6262-4B06-9C76-65C0E42A4403}" srcOrd="8" destOrd="0" presId="urn:microsoft.com/office/officeart/2009/3/layout/HorizontalOrganizationChart"/>
    <dgm:cxn modelId="{59B29944-060C-4021-9753-893BA081BE97}" type="presParOf" srcId="{439C6EB7-9C7D-4129-B843-765EB7E284BA}" destId="{D0456F3E-2280-4166-B9DA-F36C6C7869BC}" srcOrd="9" destOrd="0" presId="urn:microsoft.com/office/officeart/2009/3/layout/HorizontalOrganizationChart"/>
    <dgm:cxn modelId="{9AB62293-2A72-419B-B0F6-E52EA6DA2D65}" type="presParOf" srcId="{D0456F3E-2280-4166-B9DA-F36C6C7869BC}" destId="{72F38629-7B0B-4565-88FD-BE152E8523A6}" srcOrd="0" destOrd="0" presId="urn:microsoft.com/office/officeart/2009/3/layout/HorizontalOrganizationChart"/>
    <dgm:cxn modelId="{AD061209-9EB5-4A34-A16A-2E9A217DDA3A}" type="presParOf" srcId="{72F38629-7B0B-4565-88FD-BE152E8523A6}" destId="{E383ECA6-7D5C-4DAB-B83F-2154CB2A35B4}" srcOrd="0" destOrd="0" presId="urn:microsoft.com/office/officeart/2009/3/layout/HorizontalOrganizationChart"/>
    <dgm:cxn modelId="{B9D33D31-722E-4578-8495-52D243A984E3}" type="presParOf" srcId="{72F38629-7B0B-4565-88FD-BE152E8523A6}" destId="{A7B76BAF-6981-4782-A7F5-093091B5A3C7}" srcOrd="1" destOrd="0" presId="urn:microsoft.com/office/officeart/2009/3/layout/HorizontalOrganizationChart"/>
    <dgm:cxn modelId="{97DC4119-F5C0-4A77-8BAF-1B754DE215DB}" type="presParOf" srcId="{D0456F3E-2280-4166-B9DA-F36C6C7869BC}" destId="{89B01ED3-2B9E-4699-9B7C-73324F712FE6}" srcOrd="1" destOrd="0" presId="urn:microsoft.com/office/officeart/2009/3/layout/HorizontalOrganizationChart"/>
    <dgm:cxn modelId="{03FFD280-D235-431E-AB10-B261A85E8DD0}" type="presParOf" srcId="{D0456F3E-2280-4166-B9DA-F36C6C7869BC}" destId="{D2F8140A-D58F-4D16-9465-E51A32C1C6BC}" srcOrd="2" destOrd="0" presId="urn:microsoft.com/office/officeart/2009/3/layout/HorizontalOrganizationChart"/>
    <dgm:cxn modelId="{2B595600-0551-48BC-9270-63E4FC860B1C}" type="presParOf" srcId="{439C6EB7-9C7D-4129-B843-765EB7E284BA}" destId="{464AA49F-5976-4DFA-849F-3AABA583ACEE}" srcOrd="10" destOrd="0" presId="urn:microsoft.com/office/officeart/2009/3/layout/HorizontalOrganizationChart"/>
    <dgm:cxn modelId="{98CF3539-10C4-4FEA-92F7-259314DA3997}" type="presParOf" srcId="{439C6EB7-9C7D-4129-B843-765EB7E284BA}" destId="{2B21A396-E08E-418B-BF61-9EB64966C694}" srcOrd="11" destOrd="0" presId="urn:microsoft.com/office/officeart/2009/3/layout/HorizontalOrganizationChart"/>
    <dgm:cxn modelId="{1413EB6F-86C4-46A1-9700-880691F81689}" type="presParOf" srcId="{2B21A396-E08E-418B-BF61-9EB64966C694}" destId="{86BB5B62-F6B8-4349-9EF7-BFC427A3237F}" srcOrd="0" destOrd="0" presId="urn:microsoft.com/office/officeart/2009/3/layout/HorizontalOrganizationChart"/>
    <dgm:cxn modelId="{30C75F8D-CB21-419D-80AE-68198F7B0A83}" type="presParOf" srcId="{86BB5B62-F6B8-4349-9EF7-BFC427A3237F}" destId="{A70C66CC-0BDC-4441-870C-BB184444D67E}" srcOrd="0" destOrd="0" presId="urn:microsoft.com/office/officeart/2009/3/layout/HorizontalOrganizationChart"/>
    <dgm:cxn modelId="{61616CDF-722D-4D14-87AD-E1F732B0E4B3}" type="presParOf" srcId="{86BB5B62-F6B8-4349-9EF7-BFC427A3237F}" destId="{3A13B9BE-3750-48DA-94D6-63ACB6C28662}" srcOrd="1" destOrd="0" presId="urn:microsoft.com/office/officeart/2009/3/layout/HorizontalOrganizationChart"/>
    <dgm:cxn modelId="{FDDB0A3A-0A59-4FC1-95F5-6EFF9B463FFE}" type="presParOf" srcId="{2B21A396-E08E-418B-BF61-9EB64966C694}" destId="{4BB8F63C-24BA-432B-8BA4-3CA8B8E7CBC5}" srcOrd="1" destOrd="0" presId="urn:microsoft.com/office/officeart/2009/3/layout/HorizontalOrganizationChart"/>
    <dgm:cxn modelId="{814319FB-15DA-4CCF-BEA8-AA187BF9D5BF}" type="presParOf" srcId="{2B21A396-E08E-418B-BF61-9EB64966C694}" destId="{269CD44F-A8BE-4765-9FD7-DC015430F842}" srcOrd="2" destOrd="0" presId="urn:microsoft.com/office/officeart/2009/3/layout/HorizontalOrganizationChart"/>
    <dgm:cxn modelId="{614E23E1-D9C7-4A61-BA6C-01213D3F42C1}" type="presParOf" srcId="{1397B221-928D-4583-9BFB-5406749CA2B7}" destId="{FB2B0A38-6611-4772-9DF7-BEC1E5D5A681}" srcOrd="2" destOrd="0" presId="urn:microsoft.com/office/officeart/2009/3/layout/HorizontalOrganizationChart"/>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F200F5A-8132-4E23-BCB9-FEED07B49C90}" type="doc">
      <dgm:prSet loTypeId="urn:microsoft.com/office/officeart/2009/3/layout/HorizontalOrganizationChart" loCatId="hierarchy" qsTypeId="urn:microsoft.com/office/officeart/2005/8/quickstyle/simple3" qsCatId="simple" csTypeId="urn:microsoft.com/office/officeart/2005/8/colors/accent6_5" csCatId="accent6" phldr="1"/>
      <dgm:spPr/>
      <dgm:t>
        <a:bodyPr/>
        <a:lstStyle/>
        <a:p>
          <a:endParaRPr lang="sv-SE"/>
        </a:p>
      </dgm:t>
    </dgm:pt>
    <dgm:pt modelId="{BEDE8497-A139-4F22-841D-914386A8761B}">
      <dgm:prSet phldrT="[Text]" custT="1"/>
      <dgm:spPr>
        <a:xfrm>
          <a:off x="991516" y="1729208"/>
          <a:ext cx="3082790" cy="619548"/>
        </a:xfrm>
        <a:prstGeom prst="rect">
          <a:avLst/>
        </a:prstGeom>
        <a:gradFill rotWithShape="0">
          <a:gsLst>
            <a:gs pos="100000">
              <a:srgbClr val="FFFFFF"/>
            </a:gs>
            <a:gs pos="100000">
              <a:srgbClr val="407792"/>
            </a:gs>
            <a:gs pos="100000">
              <a:srgbClr val="005CE7">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b="1" strike="noStrike" dirty="0">
              <a:solidFill>
                <a:srgbClr val="794795"/>
              </a:solidFill>
              <a:effectLst/>
              <a:latin typeface="Arial"/>
              <a:ea typeface="+mn-ea"/>
              <a:cs typeface="+mn-cs"/>
            </a:rPr>
            <a:t>Introduktionsenheten</a:t>
          </a:r>
        </a:p>
      </dgm:t>
    </dgm:pt>
    <dgm:pt modelId="{9EE7B5CA-EF9D-4C02-88B2-EB88FD89F949}" type="parTrans" cxnId="{FF6F5FDE-C63D-4F7B-83FF-B9EF6A72E247}">
      <dgm:prSet/>
      <dgm:spPr/>
      <dgm:t>
        <a:bodyPr/>
        <a:lstStyle/>
        <a:p>
          <a:endParaRPr lang="sv-SE" strike="noStrike">
            <a:effectLst/>
          </a:endParaRPr>
        </a:p>
      </dgm:t>
    </dgm:pt>
    <dgm:pt modelId="{68768142-45F8-446D-B00A-AD47690C818E}" type="sibTrans" cxnId="{FF6F5FDE-C63D-4F7B-83FF-B9EF6A72E247}">
      <dgm:prSet/>
      <dgm:spPr/>
      <dgm:t>
        <a:bodyPr/>
        <a:lstStyle/>
        <a:p>
          <a:endParaRPr lang="sv-SE" strike="noStrike">
            <a:effectLst/>
          </a:endParaRPr>
        </a:p>
      </dgm:t>
    </dgm:pt>
    <dgm:pt modelId="{78A994EF-B184-48C2-958C-00BF2C0C8200}">
      <dgm:prSet phldrT="[Text]" custT="1"/>
      <dgm:spPr>
        <a:xfrm>
          <a:off x="4480567" y="2185"/>
          <a:ext cx="2031305" cy="619548"/>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794795"/>
              </a:solidFill>
              <a:effectLst/>
              <a:latin typeface="Arial"/>
              <a:ea typeface="+mn-ea"/>
              <a:cs typeface="+mn-cs"/>
            </a:rPr>
            <a:t>Kommunala platser</a:t>
          </a:r>
          <a:endParaRPr lang="sv-SE" sz="900" strike="noStrike">
            <a:solidFill>
              <a:srgbClr val="794795"/>
            </a:solidFill>
            <a:effectLst/>
            <a:latin typeface="Arial"/>
            <a:ea typeface="+mn-ea"/>
            <a:cs typeface="+mn-cs"/>
          </a:endParaRPr>
        </a:p>
      </dgm:t>
    </dgm:pt>
    <dgm:pt modelId="{677D59F0-B959-4FDA-A4BF-F30CB3DF07C6}" type="parTrans" cxnId="{F1A3022E-D736-47F9-8BAF-50B070E552D5}">
      <dgm:prSet/>
      <dgm:spPr>
        <a:xfrm>
          <a:off x="4074306" y="311959"/>
          <a:ext cx="406261" cy="1727022"/>
        </a:xfrm>
        <a:custGeom>
          <a:avLst/>
          <a:gdLst/>
          <a:ahLst/>
          <a:cxnLst/>
          <a:rect l="0" t="0" r="0" b="0"/>
          <a:pathLst>
            <a:path>
              <a:moveTo>
                <a:pt x="0" y="1727022"/>
              </a:moveTo>
              <a:lnTo>
                <a:pt x="203130" y="1727022"/>
              </a:lnTo>
              <a:lnTo>
                <a:pt x="203130" y="0"/>
              </a:lnTo>
              <a:lnTo>
                <a:pt x="406261" y="0"/>
              </a:lnTo>
            </a:path>
          </a:pathLst>
        </a:custGeom>
        <a:noFill/>
        <a:ln w="9525" cap="flat" cmpd="sng" algn="ctr">
          <a:solidFill>
            <a:srgbClr val="000000"/>
          </a:solidFill>
          <a:prstDash val="solid"/>
        </a:ln>
        <a:effectLst/>
      </dgm:spPr>
      <dgm:t>
        <a:bodyPr/>
        <a:lstStyle/>
        <a:p>
          <a:endParaRPr lang="sv-SE" strike="noStrike">
            <a:effectLst/>
          </a:endParaRPr>
        </a:p>
      </dgm:t>
    </dgm:pt>
    <dgm:pt modelId="{753EEA2B-CB20-4614-9EBE-4FCB9D2D6F4E}" type="sibTrans" cxnId="{F1A3022E-D736-47F9-8BAF-50B070E552D5}">
      <dgm:prSet/>
      <dgm:spPr/>
      <dgm:t>
        <a:bodyPr/>
        <a:lstStyle/>
        <a:p>
          <a:endParaRPr lang="sv-SE" strike="noStrike">
            <a:effectLst/>
          </a:endParaRPr>
        </a:p>
      </dgm:t>
    </dgm:pt>
    <dgm:pt modelId="{387F9B78-B0EA-4505-98B5-3C35018DBCC4}">
      <dgm:prSet phldrT="[Text]" custT="1"/>
      <dgm:spPr>
        <a:xfrm>
          <a:off x="4480567" y="875646"/>
          <a:ext cx="2031305" cy="619548"/>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794795"/>
              </a:solidFill>
              <a:effectLst/>
              <a:latin typeface="Arial"/>
              <a:ea typeface="+mn-ea"/>
              <a:cs typeface="+mn-cs"/>
            </a:rPr>
            <a:t>Företagsgrupp</a:t>
          </a:r>
        </a:p>
      </dgm:t>
    </dgm:pt>
    <dgm:pt modelId="{8A41EB72-6D7C-4C4E-8FB5-E20589BCFA4D}" type="parTrans" cxnId="{DB89F409-3C51-4A59-B32D-2B01264D520E}">
      <dgm:prSet/>
      <dgm:spPr>
        <a:xfrm>
          <a:off x="4074306" y="1185421"/>
          <a:ext cx="406261" cy="853561"/>
        </a:xfrm>
        <a:custGeom>
          <a:avLst/>
          <a:gdLst/>
          <a:ahLst/>
          <a:cxnLst/>
          <a:rect l="0" t="0" r="0" b="0"/>
          <a:pathLst>
            <a:path>
              <a:moveTo>
                <a:pt x="0" y="853561"/>
              </a:moveTo>
              <a:lnTo>
                <a:pt x="203130" y="853561"/>
              </a:lnTo>
              <a:lnTo>
                <a:pt x="203130" y="0"/>
              </a:lnTo>
              <a:lnTo>
                <a:pt x="406261" y="0"/>
              </a:lnTo>
            </a:path>
          </a:pathLst>
        </a:custGeom>
        <a:noFill/>
        <a:ln w="9525" cap="flat" cmpd="sng" algn="ctr">
          <a:solidFill>
            <a:srgbClr val="000000"/>
          </a:solidFill>
          <a:prstDash val="solid"/>
        </a:ln>
        <a:effectLst/>
      </dgm:spPr>
      <dgm:t>
        <a:bodyPr/>
        <a:lstStyle/>
        <a:p>
          <a:endParaRPr lang="sv-SE" strike="noStrike">
            <a:effectLst/>
          </a:endParaRPr>
        </a:p>
      </dgm:t>
    </dgm:pt>
    <dgm:pt modelId="{82739B35-0979-4347-A8C5-3685F1C171A5}" type="sibTrans" cxnId="{DB89F409-3C51-4A59-B32D-2B01264D520E}">
      <dgm:prSet/>
      <dgm:spPr/>
      <dgm:t>
        <a:bodyPr/>
        <a:lstStyle/>
        <a:p>
          <a:endParaRPr lang="sv-SE" strike="noStrike">
            <a:effectLst/>
          </a:endParaRPr>
        </a:p>
      </dgm:t>
    </dgm:pt>
    <dgm:pt modelId="{A301D02C-4163-4865-BD3B-FFFCF4EA77A1}">
      <dgm:prSet phldrT="[Text]" custT="1"/>
      <dgm:spPr>
        <a:xfrm>
          <a:off x="4480567" y="1749108"/>
          <a:ext cx="2031305" cy="619548"/>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794795"/>
              </a:solidFill>
              <a:effectLst/>
              <a:latin typeface="Arial"/>
              <a:ea typeface="+mn-ea"/>
              <a:cs typeface="+mn-cs"/>
            </a:rPr>
            <a:t>Jobbtorg</a:t>
          </a:r>
        </a:p>
      </dgm:t>
    </dgm:pt>
    <dgm:pt modelId="{423A320C-FE24-4A4D-A3A2-E3B20111835B}" type="parTrans" cxnId="{B30BCF07-AE6C-4B78-84EB-3AA2B0D8F3E3}">
      <dgm:prSet/>
      <dgm:spPr>
        <a:xfrm>
          <a:off x="4074306" y="1993262"/>
          <a:ext cx="406261" cy="91440"/>
        </a:xfrm>
        <a:custGeom>
          <a:avLst/>
          <a:gdLst/>
          <a:ahLst/>
          <a:cxnLst/>
          <a:rect l="0" t="0" r="0" b="0"/>
          <a:pathLst>
            <a:path>
              <a:moveTo>
                <a:pt x="0" y="45720"/>
              </a:moveTo>
              <a:lnTo>
                <a:pt x="203130" y="45720"/>
              </a:lnTo>
              <a:lnTo>
                <a:pt x="203130" y="65619"/>
              </a:lnTo>
              <a:lnTo>
                <a:pt x="406261" y="65619"/>
              </a:lnTo>
            </a:path>
          </a:pathLst>
        </a:custGeom>
        <a:noFill/>
        <a:ln w="9525" cap="flat" cmpd="sng" algn="ctr">
          <a:solidFill>
            <a:srgbClr val="000000"/>
          </a:solidFill>
          <a:prstDash val="solid"/>
        </a:ln>
        <a:effectLst/>
      </dgm:spPr>
      <dgm:t>
        <a:bodyPr/>
        <a:lstStyle/>
        <a:p>
          <a:endParaRPr lang="sv-SE" strike="noStrike">
            <a:effectLst/>
          </a:endParaRPr>
        </a:p>
      </dgm:t>
    </dgm:pt>
    <dgm:pt modelId="{F927F589-3BC1-4DD2-BFF6-F64915015A27}" type="sibTrans" cxnId="{B30BCF07-AE6C-4B78-84EB-3AA2B0D8F3E3}">
      <dgm:prSet/>
      <dgm:spPr/>
      <dgm:t>
        <a:bodyPr/>
        <a:lstStyle/>
        <a:p>
          <a:endParaRPr lang="sv-SE" strike="noStrike">
            <a:effectLst/>
          </a:endParaRPr>
        </a:p>
      </dgm:t>
    </dgm:pt>
    <dgm:pt modelId="{30CC2D02-06A4-424E-9098-94F71CCEC821}">
      <dgm:prSet phldrT="[Text]" custT="1"/>
      <dgm:spPr>
        <a:xfrm rot="10800000" flipV="1">
          <a:off x="4480567" y="2622569"/>
          <a:ext cx="2066061" cy="579748"/>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endParaRPr lang="sv-SE" sz="1400" strike="noStrike">
            <a:solidFill>
              <a:srgbClr val="794795"/>
            </a:solidFill>
            <a:effectLst/>
            <a:latin typeface="Arial"/>
            <a:ea typeface="+mn-ea"/>
            <a:cs typeface="+mn-cs"/>
          </a:endParaRPr>
        </a:p>
        <a:p>
          <a:pPr>
            <a:buNone/>
          </a:pPr>
          <a:r>
            <a:rPr lang="sv-SE" sz="1400" strike="noStrike">
              <a:solidFill>
                <a:srgbClr val="794795"/>
              </a:solidFill>
              <a:effectLst/>
              <a:latin typeface="Arial"/>
              <a:ea typeface="+mn-ea"/>
              <a:cs typeface="+mn-cs"/>
            </a:rPr>
            <a:t>Arbetsmarknads-anställningar</a:t>
          </a:r>
          <a:br>
            <a:rPr lang="sv-SE" sz="1400" strike="noStrike">
              <a:solidFill>
                <a:srgbClr val="794795"/>
              </a:solidFill>
              <a:effectLst/>
              <a:latin typeface="Arial"/>
              <a:ea typeface="+mn-ea"/>
              <a:cs typeface="+mn-cs"/>
            </a:rPr>
          </a:br>
          <a:endParaRPr lang="sv-SE" sz="1400" strike="noStrike">
            <a:solidFill>
              <a:srgbClr val="794795"/>
            </a:solidFill>
            <a:effectLst/>
            <a:latin typeface="Arial"/>
            <a:ea typeface="+mn-ea"/>
            <a:cs typeface="+mn-cs"/>
          </a:endParaRPr>
        </a:p>
      </dgm:t>
    </dgm:pt>
    <dgm:pt modelId="{31601393-44F2-469E-874F-BF58BAAA84F4}" type="parTrans" cxnId="{08598176-FFA3-4305-B203-4E1AE1802DA5}">
      <dgm:prSet/>
      <dgm:spPr>
        <a:xfrm>
          <a:off x="4074306" y="2038982"/>
          <a:ext cx="406261" cy="873461"/>
        </a:xfrm>
        <a:custGeom>
          <a:avLst/>
          <a:gdLst/>
          <a:ahLst/>
          <a:cxnLst/>
          <a:rect l="0" t="0" r="0" b="0"/>
          <a:pathLst>
            <a:path>
              <a:moveTo>
                <a:pt x="0" y="0"/>
              </a:moveTo>
              <a:lnTo>
                <a:pt x="203130" y="0"/>
              </a:lnTo>
              <a:lnTo>
                <a:pt x="203130" y="873461"/>
              </a:lnTo>
              <a:lnTo>
                <a:pt x="406261" y="873461"/>
              </a:lnTo>
            </a:path>
          </a:pathLst>
        </a:custGeom>
        <a:noFill/>
        <a:ln w="9525" cap="flat" cmpd="sng" algn="ctr">
          <a:solidFill>
            <a:srgbClr val="000000"/>
          </a:solidFill>
          <a:prstDash val="solid"/>
        </a:ln>
        <a:effectLst/>
      </dgm:spPr>
      <dgm:t>
        <a:bodyPr/>
        <a:lstStyle/>
        <a:p>
          <a:endParaRPr lang="sv-SE"/>
        </a:p>
      </dgm:t>
    </dgm:pt>
    <dgm:pt modelId="{B5236D5E-720B-4E5E-8538-E8391D10276C}" type="sibTrans" cxnId="{08598176-FFA3-4305-B203-4E1AE1802DA5}">
      <dgm:prSet/>
      <dgm:spPr/>
      <dgm:t>
        <a:bodyPr/>
        <a:lstStyle/>
        <a:p>
          <a:endParaRPr lang="sv-SE"/>
        </a:p>
      </dgm:t>
    </dgm:pt>
    <dgm:pt modelId="{7B36D293-C0D0-4A8D-928A-718FA51E7354}">
      <dgm:prSet custT="1"/>
      <dgm:spPr>
        <a:xfrm>
          <a:off x="4480567" y="3456231"/>
          <a:ext cx="2031305" cy="619548"/>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794795"/>
              </a:solidFill>
              <a:effectLst/>
              <a:latin typeface="Arial"/>
              <a:ea typeface="+mn-ea"/>
              <a:cs typeface="+mn-cs"/>
            </a:rPr>
            <a:t>Feriepraktik &amp;</a:t>
          </a:r>
          <a:br>
            <a:rPr lang="sv-SE" sz="1400" strike="noStrike">
              <a:solidFill>
                <a:srgbClr val="794795"/>
              </a:solidFill>
              <a:effectLst/>
              <a:latin typeface="Arial"/>
              <a:ea typeface="+mn-ea"/>
              <a:cs typeface="+mn-cs"/>
            </a:rPr>
          </a:br>
          <a:r>
            <a:rPr lang="sv-SE" sz="1400" strike="noStrike">
              <a:solidFill>
                <a:srgbClr val="794795"/>
              </a:solidFill>
              <a:effectLst/>
              <a:latin typeface="Arial"/>
              <a:ea typeface="+mn-ea"/>
              <a:cs typeface="+mn-cs"/>
            </a:rPr>
            <a:t>Sommarjobb</a:t>
          </a:r>
        </a:p>
      </dgm:t>
    </dgm:pt>
    <dgm:pt modelId="{CFBDD361-65FE-4D14-95CB-754190A7259D}" type="parTrans" cxnId="{7C2A6D5C-3688-4AD1-BCB4-303093B20698}">
      <dgm:prSet/>
      <dgm:spPr>
        <a:xfrm>
          <a:off x="4074306" y="2038982"/>
          <a:ext cx="406261" cy="1727022"/>
        </a:xfrm>
        <a:custGeom>
          <a:avLst/>
          <a:gdLst/>
          <a:ahLst/>
          <a:cxnLst/>
          <a:rect l="0" t="0" r="0" b="0"/>
          <a:pathLst>
            <a:path>
              <a:moveTo>
                <a:pt x="0" y="0"/>
              </a:moveTo>
              <a:lnTo>
                <a:pt x="203130" y="0"/>
              </a:lnTo>
              <a:lnTo>
                <a:pt x="203130" y="1727022"/>
              </a:lnTo>
              <a:lnTo>
                <a:pt x="406261" y="1727022"/>
              </a:lnTo>
            </a:path>
          </a:pathLst>
        </a:custGeom>
        <a:noFill/>
        <a:ln w="9525" cap="flat" cmpd="sng" algn="ctr">
          <a:solidFill>
            <a:srgbClr val="000000"/>
          </a:solidFill>
          <a:prstDash val="solid"/>
        </a:ln>
        <a:effectLst/>
      </dgm:spPr>
      <dgm:t>
        <a:bodyPr/>
        <a:lstStyle/>
        <a:p>
          <a:endParaRPr lang="sv-SE"/>
        </a:p>
      </dgm:t>
    </dgm:pt>
    <dgm:pt modelId="{B1DC07D4-2164-4C3D-BBA2-02867F6BBEC1}" type="sibTrans" cxnId="{7C2A6D5C-3688-4AD1-BCB4-303093B20698}">
      <dgm:prSet/>
      <dgm:spPr/>
      <dgm:t>
        <a:bodyPr/>
        <a:lstStyle/>
        <a:p>
          <a:endParaRPr lang="sv-SE"/>
        </a:p>
      </dgm:t>
    </dgm:pt>
    <dgm:pt modelId="{C3DFBB2E-2801-4ADE-B9F6-6D9EFD2BD783}" type="pres">
      <dgm:prSet presAssocID="{BF200F5A-8132-4E23-BCB9-FEED07B49C90}" presName="hierChild1" presStyleCnt="0">
        <dgm:presLayoutVars>
          <dgm:orgChart val="1"/>
          <dgm:chPref val="1"/>
          <dgm:dir/>
          <dgm:animOne val="branch"/>
          <dgm:animLvl val="lvl"/>
          <dgm:resizeHandles/>
        </dgm:presLayoutVars>
      </dgm:prSet>
      <dgm:spPr/>
    </dgm:pt>
    <dgm:pt modelId="{1397B221-928D-4583-9BFB-5406749CA2B7}" type="pres">
      <dgm:prSet presAssocID="{BEDE8497-A139-4F22-841D-914386A8761B}" presName="hierRoot1" presStyleCnt="0">
        <dgm:presLayoutVars>
          <dgm:hierBranch val="init"/>
        </dgm:presLayoutVars>
      </dgm:prSet>
      <dgm:spPr/>
    </dgm:pt>
    <dgm:pt modelId="{843DC9FD-8FA5-4B55-B8AF-5A8D917AF671}" type="pres">
      <dgm:prSet presAssocID="{BEDE8497-A139-4F22-841D-914386A8761B}" presName="rootComposite1" presStyleCnt="0"/>
      <dgm:spPr/>
    </dgm:pt>
    <dgm:pt modelId="{16ACCD87-F25B-47A7-9B57-B4A07E28B7CF}" type="pres">
      <dgm:prSet presAssocID="{BEDE8497-A139-4F22-841D-914386A8761B}" presName="rootText1" presStyleLbl="node0" presStyleIdx="0" presStyleCnt="1" custScaleX="151764">
        <dgm:presLayoutVars>
          <dgm:chPref val="3"/>
        </dgm:presLayoutVars>
      </dgm:prSet>
      <dgm:spPr/>
    </dgm:pt>
    <dgm:pt modelId="{8CB83141-33D8-47F6-B842-0B825A185319}" type="pres">
      <dgm:prSet presAssocID="{BEDE8497-A139-4F22-841D-914386A8761B}" presName="rootConnector1" presStyleLbl="node1" presStyleIdx="0" presStyleCnt="0"/>
      <dgm:spPr/>
    </dgm:pt>
    <dgm:pt modelId="{439C6EB7-9C7D-4129-B843-765EB7E284BA}" type="pres">
      <dgm:prSet presAssocID="{BEDE8497-A139-4F22-841D-914386A8761B}" presName="hierChild2" presStyleCnt="0"/>
      <dgm:spPr/>
    </dgm:pt>
    <dgm:pt modelId="{9E67415F-F62E-441D-90CA-DD7A52B2B50C}" type="pres">
      <dgm:prSet presAssocID="{677D59F0-B959-4FDA-A4BF-F30CB3DF07C6}" presName="Name64" presStyleLbl="parChTrans1D2" presStyleIdx="0" presStyleCnt="5"/>
      <dgm:spPr/>
    </dgm:pt>
    <dgm:pt modelId="{10D8127E-C4D5-47ED-A2A9-6C4C3456EABF}" type="pres">
      <dgm:prSet presAssocID="{78A994EF-B184-48C2-958C-00BF2C0C8200}" presName="hierRoot2" presStyleCnt="0">
        <dgm:presLayoutVars>
          <dgm:hierBranch val="init"/>
        </dgm:presLayoutVars>
      </dgm:prSet>
      <dgm:spPr/>
    </dgm:pt>
    <dgm:pt modelId="{607DFB84-0535-4A58-9B6B-E8DBA51E7CD1}" type="pres">
      <dgm:prSet presAssocID="{78A994EF-B184-48C2-958C-00BF2C0C8200}" presName="rootComposite" presStyleCnt="0"/>
      <dgm:spPr/>
    </dgm:pt>
    <dgm:pt modelId="{A0B3402F-A940-449B-835B-24D4F77D8481}" type="pres">
      <dgm:prSet presAssocID="{78A994EF-B184-48C2-958C-00BF2C0C8200}" presName="rootText" presStyleLbl="node2" presStyleIdx="0" presStyleCnt="5">
        <dgm:presLayoutVars>
          <dgm:chPref val="3"/>
        </dgm:presLayoutVars>
      </dgm:prSet>
      <dgm:spPr/>
    </dgm:pt>
    <dgm:pt modelId="{3000A63E-DA5C-4AEE-A256-CF3354699630}" type="pres">
      <dgm:prSet presAssocID="{78A994EF-B184-48C2-958C-00BF2C0C8200}" presName="rootConnector" presStyleLbl="node2" presStyleIdx="0" presStyleCnt="5"/>
      <dgm:spPr/>
    </dgm:pt>
    <dgm:pt modelId="{EEF9FD99-865E-4A8A-8CED-178D9C014D15}" type="pres">
      <dgm:prSet presAssocID="{78A994EF-B184-48C2-958C-00BF2C0C8200}" presName="hierChild4" presStyleCnt="0"/>
      <dgm:spPr/>
    </dgm:pt>
    <dgm:pt modelId="{380DA327-15B6-49BB-90EE-82157858D4FA}" type="pres">
      <dgm:prSet presAssocID="{78A994EF-B184-48C2-958C-00BF2C0C8200}" presName="hierChild5" presStyleCnt="0"/>
      <dgm:spPr/>
    </dgm:pt>
    <dgm:pt modelId="{1AA1714C-CFCC-4A3D-BF4B-117BC67A2D18}" type="pres">
      <dgm:prSet presAssocID="{8A41EB72-6D7C-4C4E-8FB5-E20589BCFA4D}" presName="Name64" presStyleLbl="parChTrans1D2" presStyleIdx="1" presStyleCnt="5"/>
      <dgm:spPr/>
    </dgm:pt>
    <dgm:pt modelId="{DF110B23-D977-4C61-91D3-1DD61701A0A0}" type="pres">
      <dgm:prSet presAssocID="{387F9B78-B0EA-4505-98B5-3C35018DBCC4}" presName="hierRoot2" presStyleCnt="0">
        <dgm:presLayoutVars>
          <dgm:hierBranch val="init"/>
        </dgm:presLayoutVars>
      </dgm:prSet>
      <dgm:spPr/>
    </dgm:pt>
    <dgm:pt modelId="{F4C5FE9F-1D85-4E12-B3E6-9A45A26BF710}" type="pres">
      <dgm:prSet presAssocID="{387F9B78-B0EA-4505-98B5-3C35018DBCC4}" presName="rootComposite" presStyleCnt="0"/>
      <dgm:spPr/>
    </dgm:pt>
    <dgm:pt modelId="{632F84AD-9492-4CBA-94E3-062A3921BCDD}" type="pres">
      <dgm:prSet presAssocID="{387F9B78-B0EA-4505-98B5-3C35018DBCC4}" presName="rootText" presStyleLbl="node2" presStyleIdx="1" presStyleCnt="5">
        <dgm:presLayoutVars>
          <dgm:chPref val="3"/>
        </dgm:presLayoutVars>
      </dgm:prSet>
      <dgm:spPr/>
    </dgm:pt>
    <dgm:pt modelId="{A62B231C-7553-4162-925C-31073327B3AB}" type="pres">
      <dgm:prSet presAssocID="{387F9B78-B0EA-4505-98B5-3C35018DBCC4}" presName="rootConnector" presStyleLbl="node2" presStyleIdx="1" presStyleCnt="5"/>
      <dgm:spPr/>
    </dgm:pt>
    <dgm:pt modelId="{B3647431-B635-481C-A2FF-6D97E9CBE15E}" type="pres">
      <dgm:prSet presAssocID="{387F9B78-B0EA-4505-98B5-3C35018DBCC4}" presName="hierChild4" presStyleCnt="0"/>
      <dgm:spPr/>
    </dgm:pt>
    <dgm:pt modelId="{B6711177-FE66-4F0A-831A-2B086780461B}" type="pres">
      <dgm:prSet presAssocID="{387F9B78-B0EA-4505-98B5-3C35018DBCC4}" presName="hierChild5" presStyleCnt="0"/>
      <dgm:spPr/>
    </dgm:pt>
    <dgm:pt modelId="{999FD46D-F45D-4C4D-BEF9-90C5236392B0}" type="pres">
      <dgm:prSet presAssocID="{423A320C-FE24-4A4D-A3A2-E3B20111835B}" presName="Name64" presStyleLbl="parChTrans1D2" presStyleIdx="2" presStyleCnt="5"/>
      <dgm:spPr/>
    </dgm:pt>
    <dgm:pt modelId="{8E4433C8-0417-41ED-98AE-BFF03DE85FB7}" type="pres">
      <dgm:prSet presAssocID="{A301D02C-4163-4865-BD3B-FFFCF4EA77A1}" presName="hierRoot2" presStyleCnt="0">
        <dgm:presLayoutVars>
          <dgm:hierBranch val="init"/>
        </dgm:presLayoutVars>
      </dgm:prSet>
      <dgm:spPr/>
    </dgm:pt>
    <dgm:pt modelId="{D982A847-F180-456B-BF29-601946BA3BE4}" type="pres">
      <dgm:prSet presAssocID="{A301D02C-4163-4865-BD3B-FFFCF4EA77A1}" presName="rootComposite" presStyleCnt="0"/>
      <dgm:spPr/>
    </dgm:pt>
    <dgm:pt modelId="{E41B7F3F-9471-466A-A4D7-5FB04305B70B}" type="pres">
      <dgm:prSet presAssocID="{A301D02C-4163-4865-BD3B-FFFCF4EA77A1}" presName="rootText" presStyleLbl="node2" presStyleIdx="2" presStyleCnt="5">
        <dgm:presLayoutVars>
          <dgm:chPref val="3"/>
        </dgm:presLayoutVars>
      </dgm:prSet>
      <dgm:spPr/>
    </dgm:pt>
    <dgm:pt modelId="{AB763EE0-10BC-4A1B-AAAE-DB2B777BCDD4}" type="pres">
      <dgm:prSet presAssocID="{A301D02C-4163-4865-BD3B-FFFCF4EA77A1}" presName="rootConnector" presStyleLbl="node2" presStyleIdx="2" presStyleCnt="5"/>
      <dgm:spPr/>
    </dgm:pt>
    <dgm:pt modelId="{9CD45FB6-7966-464C-ACAB-D71B3D3D2B9D}" type="pres">
      <dgm:prSet presAssocID="{A301D02C-4163-4865-BD3B-FFFCF4EA77A1}" presName="hierChild4" presStyleCnt="0"/>
      <dgm:spPr/>
    </dgm:pt>
    <dgm:pt modelId="{472AB00E-B199-462F-956D-3DA1ECAE28AD}" type="pres">
      <dgm:prSet presAssocID="{A301D02C-4163-4865-BD3B-FFFCF4EA77A1}" presName="hierChild5" presStyleCnt="0"/>
      <dgm:spPr/>
    </dgm:pt>
    <dgm:pt modelId="{24978A69-A220-40F3-93B2-E265B1CFB6AB}" type="pres">
      <dgm:prSet presAssocID="{31601393-44F2-469E-874F-BF58BAAA84F4}" presName="Name64" presStyleLbl="parChTrans1D2" presStyleIdx="3" presStyleCnt="5"/>
      <dgm:spPr/>
    </dgm:pt>
    <dgm:pt modelId="{7BDFEDC9-E3AE-4122-B0C4-2A3A8CA00D61}" type="pres">
      <dgm:prSet presAssocID="{30CC2D02-06A4-424E-9098-94F71CCEC821}" presName="hierRoot2" presStyleCnt="0">
        <dgm:presLayoutVars>
          <dgm:hierBranch val="init"/>
        </dgm:presLayoutVars>
      </dgm:prSet>
      <dgm:spPr/>
    </dgm:pt>
    <dgm:pt modelId="{F1419DBB-E45F-429C-B531-E248A90EDFE1}" type="pres">
      <dgm:prSet presAssocID="{30CC2D02-06A4-424E-9098-94F71CCEC821}" presName="rootComposite" presStyleCnt="0"/>
      <dgm:spPr/>
    </dgm:pt>
    <dgm:pt modelId="{5294D37C-2D95-4AA0-BA69-EE61081DD189}" type="pres">
      <dgm:prSet presAssocID="{30CC2D02-06A4-424E-9098-94F71CCEC821}" presName="rootText" presStyleLbl="node2" presStyleIdx="3" presStyleCnt="5" custAng="10800000" custFlipVert="1" custScaleX="101711" custScaleY="93576">
        <dgm:presLayoutVars>
          <dgm:chPref val="3"/>
        </dgm:presLayoutVars>
      </dgm:prSet>
      <dgm:spPr/>
    </dgm:pt>
    <dgm:pt modelId="{9C2F6D47-B4D1-4A9C-9403-B170E5028415}" type="pres">
      <dgm:prSet presAssocID="{30CC2D02-06A4-424E-9098-94F71CCEC821}" presName="rootConnector" presStyleLbl="node2" presStyleIdx="3" presStyleCnt="5"/>
      <dgm:spPr/>
    </dgm:pt>
    <dgm:pt modelId="{BCEC9674-552A-4A2F-AE94-A454E90F3E30}" type="pres">
      <dgm:prSet presAssocID="{30CC2D02-06A4-424E-9098-94F71CCEC821}" presName="hierChild4" presStyleCnt="0"/>
      <dgm:spPr/>
    </dgm:pt>
    <dgm:pt modelId="{5B822F8E-C699-41B6-8FDC-FED897A9D823}" type="pres">
      <dgm:prSet presAssocID="{30CC2D02-06A4-424E-9098-94F71CCEC821}" presName="hierChild5" presStyleCnt="0"/>
      <dgm:spPr/>
    </dgm:pt>
    <dgm:pt modelId="{464AA49F-5976-4DFA-849F-3AABA583ACEE}" type="pres">
      <dgm:prSet presAssocID="{CFBDD361-65FE-4D14-95CB-754190A7259D}" presName="Name64" presStyleLbl="parChTrans1D2" presStyleIdx="4" presStyleCnt="5"/>
      <dgm:spPr/>
    </dgm:pt>
    <dgm:pt modelId="{2B21A396-E08E-418B-BF61-9EB64966C694}" type="pres">
      <dgm:prSet presAssocID="{7B36D293-C0D0-4A8D-928A-718FA51E7354}" presName="hierRoot2" presStyleCnt="0">
        <dgm:presLayoutVars>
          <dgm:hierBranch val="init"/>
        </dgm:presLayoutVars>
      </dgm:prSet>
      <dgm:spPr/>
    </dgm:pt>
    <dgm:pt modelId="{86BB5B62-F6B8-4349-9EF7-BFC427A3237F}" type="pres">
      <dgm:prSet presAssocID="{7B36D293-C0D0-4A8D-928A-718FA51E7354}" presName="rootComposite" presStyleCnt="0"/>
      <dgm:spPr/>
    </dgm:pt>
    <dgm:pt modelId="{A70C66CC-0BDC-4441-870C-BB184444D67E}" type="pres">
      <dgm:prSet presAssocID="{7B36D293-C0D0-4A8D-928A-718FA51E7354}" presName="rootText" presStyleLbl="node2" presStyleIdx="4" presStyleCnt="5">
        <dgm:presLayoutVars>
          <dgm:chPref val="3"/>
        </dgm:presLayoutVars>
      </dgm:prSet>
      <dgm:spPr/>
    </dgm:pt>
    <dgm:pt modelId="{3A13B9BE-3750-48DA-94D6-63ACB6C28662}" type="pres">
      <dgm:prSet presAssocID="{7B36D293-C0D0-4A8D-928A-718FA51E7354}" presName="rootConnector" presStyleLbl="node2" presStyleIdx="4" presStyleCnt="5"/>
      <dgm:spPr/>
    </dgm:pt>
    <dgm:pt modelId="{4BB8F63C-24BA-432B-8BA4-3CA8B8E7CBC5}" type="pres">
      <dgm:prSet presAssocID="{7B36D293-C0D0-4A8D-928A-718FA51E7354}" presName="hierChild4" presStyleCnt="0"/>
      <dgm:spPr/>
    </dgm:pt>
    <dgm:pt modelId="{269CD44F-A8BE-4765-9FD7-DC015430F842}" type="pres">
      <dgm:prSet presAssocID="{7B36D293-C0D0-4A8D-928A-718FA51E7354}" presName="hierChild5" presStyleCnt="0"/>
      <dgm:spPr/>
    </dgm:pt>
    <dgm:pt modelId="{FB2B0A38-6611-4772-9DF7-BEC1E5D5A681}" type="pres">
      <dgm:prSet presAssocID="{BEDE8497-A139-4F22-841D-914386A8761B}" presName="hierChild3" presStyleCnt="0"/>
      <dgm:spPr/>
    </dgm:pt>
  </dgm:ptLst>
  <dgm:cxnLst>
    <dgm:cxn modelId="{B30BCF07-AE6C-4B78-84EB-3AA2B0D8F3E3}" srcId="{BEDE8497-A139-4F22-841D-914386A8761B}" destId="{A301D02C-4163-4865-BD3B-FFFCF4EA77A1}" srcOrd="2" destOrd="0" parTransId="{423A320C-FE24-4A4D-A3A2-E3B20111835B}" sibTransId="{F927F589-3BC1-4DD2-BFF6-F64915015A27}"/>
    <dgm:cxn modelId="{DB89F409-3C51-4A59-B32D-2B01264D520E}" srcId="{BEDE8497-A139-4F22-841D-914386A8761B}" destId="{387F9B78-B0EA-4505-98B5-3C35018DBCC4}" srcOrd="1" destOrd="0" parTransId="{8A41EB72-6D7C-4C4E-8FB5-E20589BCFA4D}" sibTransId="{82739B35-0979-4347-A8C5-3685F1C171A5}"/>
    <dgm:cxn modelId="{EA65770E-AD79-4DDE-8E2D-4B9135CB7E3B}" type="presOf" srcId="{7B36D293-C0D0-4A8D-928A-718FA51E7354}" destId="{A70C66CC-0BDC-4441-870C-BB184444D67E}" srcOrd="0" destOrd="0" presId="urn:microsoft.com/office/officeart/2009/3/layout/HorizontalOrganizationChart"/>
    <dgm:cxn modelId="{E581CA15-BC11-4802-BD59-9BF6AF85A5C0}" type="presOf" srcId="{A301D02C-4163-4865-BD3B-FFFCF4EA77A1}" destId="{E41B7F3F-9471-466A-A4D7-5FB04305B70B}" srcOrd="0" destOrd="0" presId="urn:microsoft.com/office/officeart/2009/3/layout/HorizontalOrganizationChart"/>
    <dgm:cxn modelId="{C4E4B829-9AAE-43DE-B743-178AD531C48D}" type="presOf" srcId="{387F9B78-B0EA-4505-98B5-3C35018DBCC4}" destId="{A62B231C-7553-4162-925C-31073327B3AB}" srcOrd="1" destOrd="0" presId="urn:microsoft.com/office/officeart/2009/3/layout/HorizontalOrganizationChart"/>
    <dgm:cxn modelId="{F541B92B-E9DA-4EC2-946F-228F7682B502}" type="presOf" srcId="{78A994EF-B184-48C2-958C-00BF2C0C8200}" destId="{A0B3402F-A940-449B-835B-24D4F77D8481}" srcOrd="0" destOrd="0" presId="urn:microsoft.com/office/officeart/2009/3/layout/HorizontalOrganizationChart"/>
    <dgm:cxn modelId="{F1A3022E-D736-47F9-8BAF-50B070E552D5}" srcId="{BEDE8497-A139-4F22-841D-914386A8761B}" destId="{78A994EF-B184-48C2-958C-00BF2C0C8200}" srcOrd="0" destOrd="0" parTransId="{677D59F0-B959-4FDA-A4BF-F30CB3DF07C6}" sibTransId="{753EEA2B-CB20-4614-9EBE-4FCB9D2D6F4E}"/>
    <dgm:cxn modelId="{C7499237-D57A-4009-B3BA-0ECC1EEF1AAA}" type="presOf" srcId="{BF200F5A-8132-4E23-BCB9-FEED07B49C90}" destId="{C3DFBB2E-2801-4ADE-B9F6-6D9EFD2BD783}" srcOrd="0" destOrd="0" presId="urn:microsoft.com/office/officeart/2009/3/layout/HorizontalOrganizationChart"/>
    <dgm:cxn modelId="{7C2A6D5C-3688-4AD1-BCB4-303093B20698}" srcId="{BEDE8497-A139-4F22-841D-914386A8761B}" destId="{7B36D293-C0D0-4A8D-928A-718FA51E7354}" srcOrd="4" destOrd="0" parTransId="{CFBDD361-65FE-4D14-95CB-754190A7259D}" sibTransId="{B1DC07D4-2164-4C3D-BBA2-02867F6BBEC1}"/>
    <dgm:cxn modelId="{3E520947-632A-44ED-87D9-6C140607FE8E}" type="presOf" srcId="{BEDE8497-A139-4F22-841D-914386A8761B}" destId="{16ACCD87-F25B-47A7-9B57-B4A07E28B7CF}" srcOrd="0" destOrd="0" presId="urn:microsoft.com/office/officeart/2009/3/layout/HorizontalOrganizationChart"/>
    <dgm:cxn modelId="{86733A4B-AD00-44F9-A3BB-E107AB64EAF2}" type="presOf" srcId="{8A41EB72-6D7C-4C4E-8FB5-E20589BCFA4D}" destId="{1AA1714C-CFCC-4A3D-BF4B-117BC67A2D18}" srcOrd="0" destOrd="0" presId="urn:microsoft.com/office/officeart/2009/3/layout/HorizontalOrganizationChart"/>
    <dgm:cxn modelId="{08598176-FFA3-4305-B203-4E1AE1802DA5}" srcId="{BEDE8497-A139-4F22-841D-914386A8761B}" destId="{30CC2D02-06A4-424E-9098-94F71CCEC821}" srcOrd="3" destOrd="0" parTransId="{31601393-44F2-469E-874F-BF58BAAA84F4}" sibTransId="{B5236D5E-720B-4E5E-8538-E8391D10276C}"/>
    <dgm:cxn modelId="{3B04DE76-AB8C-4B8D-829E-D9B3E4250DA4}" type="presOf" srcId="{423A320C-FE24-4A4D-A3A2-E3B20111835B}" destId="{999FD46D-F45D-4C4D-BEF9-90C5236392B0}" srcOrd="0" destOrd="0" presId="urn:microsoft.com/office/officeart/2009/3/layout/HorizontalOrganizationChart"/>
    <dgm:cxn modelId="{607BA058-844C-4873-B3A8-3050EA3C03C9}" type="presOf" srcId="{A301D02C-4163-4865-BD3B-FFFCF4EA77A1}" destId="{AB763EE0-10BC-4A1B-AAAE-DB2B777BCDD4}" srcOrd="1" destOrd="0" presId="urn:microsoft.com/office/officeart/2009/3/layout/HorizontalOrganizationChart"/>
    <dgm:cxn modelId="{F86F9C90-1330-4F85-B5C5-DAEBA8F3ECB2}" type="presOf" srcId="{7B36D293-C0D0-4A8D-928A-718FA51E7354}" destId="{3A13B9BE-3750-48DA-94D6-63ACB6C28662}" srcOrd="1" destOrd="0" presId="urn:microsoft.com/office/officeart/2009/3/layout/HorizontalOrganizationChart"/>
    <dgm:cxn modelId="{2125EABA-074E-4D80-94E1-B14805850BC7}" type="presOf" srcId="{387F9B78-B0EA-4505-98B5-3C35018DBCC4}" destId="{632F84AD-9492-4CBA-94E3-062A3921BCDD}" srcOrd="0" destOrd="0" presId="urn:microsoft.com/office/officeart/2009/3/layout/HorizontalOrganizationChart"/>
    <dgm:cxn modelId="{ACC798C9-0EE0-41AF-8AA4-2A0A1D0C3876}" type="presOf" srcId="{677D59F0-B959-4FDA-A4BF-F30CB3DF07C6}" destId="{9E67415F-F62E-441D-90CA-DD7A52B2B50C}" srcOrd="0" destOrd="0" presId="urn:microsoft.com/office/officeart/2009/3/layout/HorizontalOrganizationChart"/>
    <dgm:cxn modelId="{9067D3D6-8337-475A-8EAE-E222FD99E300}" type="presOf" srcId="{31601393-44F2-469E-874F-BF58BAAA84F4}" destId="{24978A69-A220-40F3-93B2-E265B1CFB6AB}" srcOrd="0" destOrd="0" presId="urn:microsoft.com/office/officeart/2009/3/layout/HorizontalOrganizationChart"/>
    <dgm:cxn modelId="{AE051BDD-4074-40F4-855E-9C86C3DB16B2}" type="presOf" srcId="{CFBDD361-65FE-4D14-95CB-754190A7259D}" destId="{464AA49F-5976-4DFA-849F-3AABA583ACEE}" srcOrd="0" destOrd="0" presId="urn:microsoft.com/office/officeart/2009/3/layout/HorizontalOrganizationChart"/>
    <dgm:cxn modelId="{FF6F5FDE-C63D-4F7B-83FF-B9EF6A72E247}" srcId="{BF200F5A-8132-4E23-BCB9-FEED07B49C90}" destId="{BEDE8497-A139-4F22-841D-914386A8761B}" srcOrd="0" destOrd="0" parTransId="{9EE7B5CA-EF9D-4C02-88B2-EB88FD89F949}" sibTransId="{68768142-45F8-446D-B00A-AD47690C818E}"/>
    <dgm:cxn modelId="{C43254DF-DC09-4C46-B384-0B57CF55E71C}" type="presOf" srcId="{BEDE8497-A139-4F22-841D-914386A8761B}" destId="{8CB83141-33D8-47F6-B842-0B825A185319}" srcOrd="1" destOrd="0" presId="urn:microsoft.com/office/officeart/2009/3/layout/HorizontalOrganizationChart"/>
    <dgm:cxn modelId="{7633FEDF-0F7B-433A-8550-07EAD2F39758}" type="presOf" srcId="{30CC2D02-06A4-424E-9098-94F71CCEC821}" destId="{5294D37C-2D95-4AA0-BA69-EE61081DD189}" srcOrd="0" destOrd="0" presId="urn:microsoft.com/office/officeart/2009/3/layout/HorizontalOrganizationChart"/>
    <dgm:cxn modelId="{470463ED-AC74-4433-9A8B-953B9A822D55}" type="presOf" srcId="{78A994EF-B184-48C2-958C-00BF2C0C8200}" destId="{3000A63E-DA5C-4AEE-A256-CF3354699630}" srcOrd="1" destOrd="0" presId="urn:microsoft.com/office/officeart/2009/3/layout/HorizontalOrganizationChart"/>
    <dgm:cxn modelId="{4B07CCEE-20B6-4CF9-8707-DAE5067E07E0}" type="presOf" srcId="{30CC2D02-06A4-424E-9098-94F71CCEC821}" destId="{9C2F6D47-B4D1-4A9C-9403-B170E5028415}" srcOrd="1" destOrd="0" presId="urn:microsoft.com/office/officeart/2009/3/layout/HorizontalOrganizationChart"/>
    <dgm:cxn modelId="{2AE0706D-06C3-4BA0-98BA-53213EBE541A}" type="presParOf" srcId="{C3DFBB2E-2801-4ADE-B9F6-6D9EFD2BD783}" destId="{1397B221-928D-4583-9BFB-5406749CA2B7}" srcOrd="0" destOrd="0" presId="urn:microsoft.com/office/officeart/2009/3/layout/HorizontalOrganizationChart"/>
    <dgm:cxn modelId="{0AFB808C-D328-4650-BFDB-6581CE5D0EF0}" type="presParOf" srcId="{1397B221-928D-4583-9BFB-5406749CA2B7}" destId="{843DC9FD-8FA5-4B55-B8AF-5A8D917AF671}" srcOrd="0" destOrd="0" presId="urn:microsoft.com/office/officeart/2009/3/layout/HorizontalOrganizationChart"/>
    <dgm:cxn modelId="{03B1B31A-A786-41E2-AA06-39CCDBE246C8}" type="presParOf" srcId="{843DC9FD-8FA5-4B55-B8AF-5A8D917AF671}" destId="{16ACCD87-F25B-47A7-9B57-B4A07E28B7CF}" srcOrd="0" destOrd="0" presId="urn:microsoft.com/office/officeart/2009/3/layout/HorizontalOrganizationChart"/>
    <dgm:cxn modelId="{136E779C-EED3-4111-8CE4-E3629B0D3EC9}" type="presParOf" srcId="{843DC9FD-8FA5-4B55-B8AF-5A8D917AF671}" destId="{8CB83141-33D8-47F6-B842-0B825A185319}" srcOrd="1" destOrd="0" presId="urn:microsoft.com/office/officeart/2009/3/layout/HorizontalOrganizationChart"/>
    <dgm:cxn modelId="{86D1F926-0B84-4B81-9C3E-4DE6182CC8FE}" type="presParOf" srcId="{1397B221-928D-4583-9BFB-5406749CA2B7}" destId="{439C6EB7-9C7D-4129-B843-765EB7E284BA}" srcOrd="1" destOrd="0" presId="urn:microsoft.com/office/officeart/2009/3/layout/HorizontalOrganizationChart"/>
    <dgm:cxn modelId="{18EE8B51-EF46-415D-A214-7E4795A04037}" type="presParOf" srcId="{439C6EB7-9C7D-4129-B843-765EB7E284BA}" destId="{9E67415F-F62E-441D-90CA-DD7A52B2B50C}" srcOrd="0" destOrd="0" presId="urn:microsoft.com/office/officeart/2009/3/layout/HorizontalOrganizationChart"/>
    <dgm:cxn modelId="{6B8A400B-D8C8-4219-A814-F5FF749A3A55}" type="presParOf" srcId="{439C6EB7-9C7D-4129-B843-765EB7E284BA}" destId="{10D8127E-C4D5-47ED-A2A9-6C4C3456EABF}" srcOrd="1" destOrd="0" presId="urn:microsoft.com/office/officeart/2009/3/layout/HorizontalOrganizationChart"/>
    <dgm:cxn modelId="{57082842-9182-4D2D-95F0-9116C2FBDC82}" type="presParOf" srcId="{10D8127E-C4D5-47ED-A2A9-6C4C3456EABF}" destId="{607DFB84-0535-4A58-9B6B-E8DBA51E7CD1}" srcOrd="0" destOrd="0" presId="urn:microsoft.com/office/officeart/2009/3/layout/HorizontalOrganizationChart"/>
    <dgm:cxn modelId="{CFFE1050-81B0-4B74-BD9F-3B655CD08897}" type="presParOf" srcId="{607DFB84-0535-4A58-9B6B-E8DBA51E7CD1}" destId="{A0B3402F-A940-449B-835B-24D4F77D8481}" srcOrd="0" destOrd="0" presId="urn:microsoft.com/office/officeart/2009/3/layout/HorizontalOrganizationChart"/>
    <dgm:cxn modelId="{67A3FC75-1707-4977-861F-A54AB57E3991}" type="presParOf" srcId="{607DFB84-0535-4A58-9B6B-E8DBA51E7CD1}" destId="{3000A63E-DA5C-4AEE-A256-CF3354699630}" srcOrd="1" destOrd="0" presId="urn:microsoft.com/office/officeart/2009/3/layout/HorizontalOrganizationChart"/>
    <dgm:cxn modelId="{F9B04FF8-6705-4AD6-96A7-92C6D6730176}" type="presParOf" srcId="{10D8127E-C4D5-47ED-A2A9-6C4C3456EABF}" destId="{EEF9FD99-865E-4A8A-8CED-178D9C014D15}" srcOrd="1" destOrd="0" presId="urn:microsoft.com/office/officeart/2009/3/layout/HorizontalOrganizationChart"/>
    <dgm:cxn modelId="{128AE79C-B17C-4361-A2D5-73FC2C8F4364}" type="presParOf" srcId="{10D8127E-C4D5-47ED-A2A9-6C4C3456EABF}" destId="{380DA327-15B6-49BB-90EE-82157858D4FA}" srcOrd="2" destOrd="0" presId="urn:microsoft.com/office/officeart/2009/3/layout/HorizontalOrganizationChart"/>
    <dgm:cxn modelId="{A9FC6685-37A8-4742-B3D8-1B87DF1789D3}" type="presParOf" srcId="{439C6EB7-9C7D-4129-B843-765EB7E284BA}" destId="{1AA1714C-CFCC-4A3D-BF4B-117BC67A2D18}" srcOrd="2" destOrd="0" presId="urn:microsoft.com/office/officeart/2009/3/layout/HorizontalOrganizationChart"/>
    <dgm:cxn modelId="{CD660161-76A3-4B29-BA18-0210891C36B8}" type="presParOf" srcId="{439C6EB7-9C7D-4129-B843-765EB7E284BA}" destId="{DF110B23-D977-4C61-91D3-1DD61701A0A0}" srcOrd="3" destOrd="0" presId="urn:microsoft.com/office/officeart/2009/3/layout/HorizontalOrganizationChart"/>
    <dgm:cxn modelId="{3CFD7B56-D863-468D-9134-622F53FB8B5D}" type="presParOf" srcId="{DF110B23-D977-4C61-91D3-1DD61701A0A0}" destId="{F4C5FE9F-1D85-4E12-B3E6-9A45A26BF710}" srcOrd="0" destOrd="0" presId="urn:microsoft.com/office/officeart/2009/3/layout/HorizontalOrganizationChart"/>
    <dgm:cxn modelId="{C8953126-E762-4543-A8CD-706B9DAF63CF}" type="presParOf" srcId="{F4C5FE9F-1D85-4E12-B3E6-9A45A26BF710}" destId="{632F84AD-9492-4CBA-94E3-062A3921BCDD}" srcOrd="0" destOrd="0" presId="urn:microsoft.com/office/officeart/2009/3/layout/HorizontalOrganizationChart"/>
    <dgm:cxn modelId="{780BC8E1-3314-48C8-8DA6-45D6E02D8FEC}" type="presParOf" srcId="{F4C5FE9F-1D85-4E12-B3E6-9A45A26BF710}" destId="{A62B231C-7553-4162-925C-31073327B3AB}" srcOrd="1" destOrd="0" presId="urn:microsoft.com/office/officeart/2009/3/layout/HorizontalOrganizationChart"/>
    <dgm:cxn modelId="{365889AA-65F7-4F52-94DC-9D113EA81F00}" type="presParOf" srcId="{DF110B23-D977-4C61-91D3-1DD61701A0A0}" destId="{B3647431-B635-481C-A2FF-6D97E9CBE15E}" srcOrd="1" destOrd="0" presId="urn:microsoft.com/office/officeart/2009/3/layout/HorizontalOrganizationChart"/>
    <dgm:cxn modelId="{164F21C8-759C-4B6A-B622-F6FB06F5574F}" type="presParOf" srcId="{DF110B23-D977-4C61-91D3-1DD61701A0A0}" destId="{B6711177-FE66-4F0A-831A-2B086780461B}" srcOrd="2" destOrd="0" presId="urn:microsoft.com/office/officeart/2009/3/layout/HorizontalOrganizationChart"/>
    <dgm:cxn modelId="{B88487D8-D0A2-4D9E-8D2B-DEC87F35591F}" type="presParOf" srcId="{439C6EB7-9C7D-4129-B843-765EB7E284BA}" destId="{999FD46D-F45D-4C4D-BEF9-90C5236392B0}" srcOrd="4" destOrd="0" presId="urn:microsoft.com/office/officeart/2009/3/layout/HorizontalOrganizationChart"/>
    <dgm:cxn modelId="{E587E671-E9C6-4F9B-8696-9B4C3E6B6A35}" type="presParOf" srcId="{439C6EB7-9C7D-4129-B843-765EB7E284BA}" destId="{8E4433C8-0417-41ED-98AE-BFF03DE85FB7}" srcOrd="5" destOrd="0" presId="urn:microsoft.com/office/officeart/2009/3/layout/HorizontalOrganizationChart"/>
    <dgm:cxn modelId="{D955C7C4-3950-4CA1-A2B5-7285C5ED2A96}" type="presParOf" srcId="{8E4433C8-0417-41ED-98AE-BFF03DE85FB7}" destId="{D982A847-F180-456B-BF29-601946BA3BE4}" srcOrd="0" destOrd="0" presId="urn:microsoft.com/office/officeart/2009/3/layout/HorizontalOrganizationChart"/>
    <dgm:cxn modelId="{FC1402F8-3090-468D-A79F-F07ADE3F1A7E}" type="presParOf" srcId="{D982A847-F180-456B-BF29-601946BA3BE4}" destId="{E41B7F3F-9471-466A-A4D7-5FB04305B70B}" srcOrd="0" destOrd="0" presId="urn:microsoft.com/office/officeart/2009/3/layout/HorizontalOrganizationChart"/>
    <dgm:cxn modelId="{1B202E20-B9F7-4A12-9AF1-B699A86D733F}" type="presParOf" srcId="{D982A847-F180-456B-BF29-601946BA3BE4}" destId="{AB763EE0-10BC-4A1B-AAAE-DB2B777BCDD4}" srcOrd="1" destOrd="0" presId="urn:microsoft.com/office/officeart/2009/3/layout/HorizontalOrganizationChart"/>
    <dgm:cxn modelId="{9FDA34DB-2C10-485B-91F6-0A2B366AE1C3}" type="presParOf" srcId="{8E4433C8-0417-41ED-98AE-BFF03DE85FB7}" destId="{9CD45FB6-7966-464C-ACAB-D71B3D3D2B9D}" srcOrd="1" destOrd="0" presId="urn:microsoft.com/office/officeart/2009/3/layout/HorizontalOrganizationChart"/>
    <dgm:cxn modelId="{F5BCB893-27BA-4206-9CD1-A5395F9FA63D}" type="presParOf" srcId="{8E4433C8-0417-41ED-98AE-BFF03DE85FB7}" destId="{472AB00E-B199-462F-956D-3DA1ECAE28AD}" srcOrd="2" destOrd="0" presId="urn:microsoft.com/office/officeart/2009/3/layout/HorizontalOrganizationChart"/>
    <dgm:cxn modelId="{01104288-96DE-42CB-B564-F97C21C3DDDB}" type="presParOf" srcId="{439C6EB7-9C7D-4129-B843-765EB7E284BA}" destId="{24978A69-A220-40F3-93B2-E265B1CFB6AB}" srcOrd="6" destOrd="0" presId="urn:microsoft.com/office/officeart/2009/3/layout/HorizontalOrganizationChart"/>
    <dgm:cxn modelId="{DFA3C683-C4CB-4191-A5AB-71EE656FC2E7}" type="presParOf" srcId="{439C6EB7-9C7D-4129-B843-765EB7E284BA}" destId="{7BDFEDC9-E3AE-4122-B0C4-2A3A8CA00D61}" srcOrd="7" destOrd="0" presId="urn:microsoft.com/office/officeart/2009/3/layout/HorizontalOrganizationChart"/>
    <dgm:cxn modelId="{B5B6055A-CA94-4EBD-9C1D-78F6A6F5FA4E}" type="presParOf" srcId="{7BDFEDC9-E3AE-4122-B0C4-2A3A8CA00D61}" destId="{F1419DBB-E45F-429C-B531-E248A90EDFE1}" srcOrd="0" destOrd="0" presId="urn:microsoft.com/office/officeart/2009/3/layout/HorizontalOrganizationChart"/>
    <dgm:cxn modelId="{66603E75-2FCD-416A-88BC-D24B1ED6221A}" type="presParOf" srcId="{F1419DBB-E45F-429C-B531-E248A90EDFE1}" destId="{5294D37C-2D95-4AA0-BA69-EE61081DD189}" srcOrd="0" destOrd="0" presId="urn:microsoft.com/office/officeart/2009/3/layout/HorizontalOrganizationChart"/>
    <dgm:cxn modelId="{375D048F-32CD-4C60-BDE1-7F1B1A0492DE}" type="presParOf" srcId="{F1419DBB-E45F-429C-B531-E248A90EDFE1}" destId="{9C2F6D47-B4D1-4A9C-9403-B170E5028415}" srcOrd="1" destOrd="0" presId="urn:microsoft.com/office/officeart/2009/3/layout/HorizontalOrganizationChart"/>
    <dgm:cxn modelId="{8D96795E-DABA-4F29-AF70-A5C566A7881B}" type="presParOf" srcId="{7BDFEDC9-E3AE-4122-B0C4-2A3A8CA00D61}" destId="{BCEC9674-552A-4A2F-AE94-A454E90F3E30}" srcOrd="1" destOrd="0" presId="urn:microsoft.com/office/officeart/2009/3/layout/HorizontalOrganizationChart"/>
    <dgm:cxn modelId="{E76BB773-3C3F-4055-8F5F-B51E961CF8CB}" type="presParOf" srcId="{7BDFEDC9-E3AE-4122-B0C4-2A3A8CA00D61}" destId="{5B822F8E-C699-41B6-8FDC-FED897A9D823}" srcOrd="2" destOrd="0" presId="urn:microsoft.com/office/officeart/2009/3/layout/HorizontalOrganizationChart"/>
    <dgm:cxn modelId="{2B595600-0551-48BC-9270-63E4FC860B1C}" type="presParOf" srcId="{439C6EB7-9C7D-4129-B843-765EB7E284BA}" destId="{464AA49F-5976-4DFA-849F-3AABA583ACEE}" srcOrd="8" destOrd="0" presId="urn:microsoft.com/office/officeart/2009/3/layout/HorizontalOrganizationChart"/>
    <dgm:cxn modelId="{98CF3539-10C4-4FEA-92F7-259314DA3997}" type="presParOf" srcId="{439C6EB7-9C7D-4129-B843-765EB7E284BA}" destId="{2B21A396-E08E-418B-BF61-9EB64966C694}" srcOrd="9" destOrd="0" presId="urn:microsoft.com/office/officeart/2009/3/layout/HorizontalOrganizationChart"/>
    <dgm:cxn modelId="{1413EB6F-86C4-46A1-9700-880691F81689}" type="presParOf" srcId="{2B21A396-E08E-418B-BF61-9EB64966C694}" destId="{86BB5B62-F6B8-4349-9EF7-BFC427A3237F}" srcOrd="0" destOrd="0" presId="urn:microsoft.com/office/officeart/2009/3/layout/HorizontalOrganizationChart"/>
    <dgm:cxn modelId="{30C75F8D-CB21-419D-80AE-68198F7B0A83}" type="presParOf" srcId="{86BB5B62-F6B8-4349-9EF7-BFC427A3237F}" destId="{A70C66CC-0BDC-4441-870C-BB184444D67E}" srcOrd="0" destOrd="0" presId="urn:microsoft.com/office/officeart/2009/3/layout/HorizontalOrganizationChart"/>
    <dgm:cxn modelId="{61616CDF-722D-4D14-87AD-E1F732B0E4B3}" type="presParOf" srcId="{86BB5B62-F6B8-4349-9EF7-BFC427A3237F}" destId="{3A13B9BE-3750-48DA-94D6-63ACB6C28662}" srcOrd="1" destOrd="0" presId="urn:microsoft.com/office/officeart/2009/3/layout/HorizontalOrganizationChart"/>
    <dgm:cxn modelId="{FDDB0A3A-0A59-4FC1-95F5-6EFF9B463FFE}" type="presParOf" srcId="{2B21A396-E08E-418B-BF61-9EB64966C694}" destId="{4BB8F63C-24BA-432B-8BA4-3CA8B8E7CBC5}" srcOrd="1" destOrd="0" presId="urn:microsoft.com/office/officeart/2009/3/layout/HorizontalOrganizationChart"/>
    <dgm:cxn modelId="{814319FB-15DA-4CCF-BEA8-AA187BF9D5BF}" type="presParOf" srcId="{2B21A396-E08E-418B-BF61-9EB64966C694}" destId="{269CD44F-A8BE-4765-9FD7-DC015430F842}" srcOrd="2" destOrd="0" presId="urn:microsoft.com/office/officeart/2009/3/layout/HorizontalOrganizationChart"/>
    <dgm:cxn modelId="{614E23E1-D9C7-4A61-BA6C-01213D3F42C1}" type="presParOf" srcId="{1397B221-928D-4583-9BFB-5406749CA2B7}" destId="{FB2B0A38-6611-4772-9DF7-BEC1E5D5A681}" srcOrd="2" destOrd="0" presId="urn:microsoft.com/office/officeart/2009/3/layout/HorizontalOrganizationChart"/>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F200F5A-8132-4E23-BCB9-FEED07B49C90}" type="doc">
      <dgm:prSet loTypeId="urn:microsoft.com/office/officeart/2009/3/layout/HorizontalOrganizationChart" loCatId="hierarchy" qsTypeId="urn:microsoft.com/office/officeart/2005/8/quickstyle/simple3" qsCatId="simple" csTypeId="urn:microsoft.com/office/officeart/2005/8/colors/accent6_5" csCatId="accent6" phldr="1"/>
      <dgm:spPr/>
      <dgm:t>
        <a:bodyPr/>
        <a:lstStyle/>
        <a:p>
          <a:endParaRPr lang="sv-SE"/>
        </a:p>
      </dgm:t>
    </dgm:pt>
    <dgm:pt modelId="{BEDE8497-A139-4F22-841D-914386A8761B}">
      <dgm:prSet phldrT="[Text]" custT="1"/>
      <dgm:spPr>
        <a:xfrm>
          <a:off x="2324690" y="2223831"/>
          <a:ext cx="1743452" cy="350381"/>
        </a:xfrm>
        <a:prstGeom prst="rect">
          <a:avLst/>
        </a:prstGeom>
        <a:gradFill rotWithShape="0">
          <a:gsLst>
            <a:gs pos="100000">
              <a:srgbClr val="FFFFFF"/>
            </a:gs>
            <a:gs pos="100000">
              <a:srgbClr val="407792"/>
            </a:gs>
            <a:gs pos="100000">
              <a:srgbClr val="005CE7">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b="1" strike="noStrike" dirty="0">
              <a:solidFill>
                <a:srgbClr val="F69A00"/>
              </a:solidFill>
              <a:effectLst/>
              <a:latin typeface="Arial"/>
              <a:ea typeface="+mn-ea"/>
              <a:cs typeface="+mn-cs"/>
            </a:rPr>
            <a:t>Aktivitetsenheten</a:t>
          </a:r>
        </a:p>
      </dgm:t>
    </dgm:pt>
    <dgm:pt modelId="{9EE7B5CA-EF9D-4C02-88B2-EB88FD89F949}" type="parTrans" cxnId="{FF6F5FDE-C63D-4F7B-83FF-B9EF6A72E247}">
      <dgm:prSet/>
      <dgm:spPr/>
      <dgm:t>
        <a:bodyPr/>
        <a:lstStyle/>
        <a:p>
          <a:endParaRPr lang="sv-SE" strike="noStrike">
            <a:effectLst/>
          </a:endParaRPr>
        </a:p>
      </dgm:t>
    </dgm:pt>
    <dgm:pt modelId="{68768142-45F8-446D-B00A-AD47690C818E}" type="sibTrans" cxnId="{FF6F5FDE-C63D-4F7B-83FF-B9EF6A72E247}">
      <dgm:prSet/>
      <dgm:spPr/>
      <dgm:t>
        <a:bodyPr/>
        <a:lstStyle/>
        <a:p>
          <a:endParaRPr lang="sv-SE" strike="noStrike">
            <a:effectLst/>
          </a:endParaRPr>
        </a:p>
      </dgm:t>
    </dgm:pt>
    <dgm:pt modelId="{78A994EF-B184-48C2-958C-00BF2C0C8200}">
      <dgm:prSet phldrT="[Text]" custT="1"/>
      <dgm:spPr>
        <a:xfrm>
          <a:off x="4297902" y="918"/>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Café Björken</a:t>
          </a:r>
          <a:endParaRPr lang="sv-SE" sz="900" strike="noStrike">
            <a:solidFill>
              <a:srgbClr val="F69A00"/>
            </a:solidFill>
            <a:effectLst/>
            <a:latin typeface="Arial"/>
            <a:ea typeface="+mn-ea"/>
            <a:cs typeface="+mn-cs"/>
          </a:endParaRPr>
        </a:p>
      </dgm:t>
    </dgm:pt>
    <dgm:pt modelId="{677D59F0-B959-4FDA-A4BF-F30CB3DF07C6}" type="parTrans" cxnId="{F1A3022E-D736-47F9-8BAF-50B070E552D5}">
      <dgm:prSet/>
      <dgm:spPr>
        <a:xfrm>
          <a:off x="4068143" y="176109"/>
          <a:ext cx="229758" cy="2222912"/>
        </a:xfrm>
        <a:custGeom>
          <a:avLst/>
          <a:gdLst/>
          <a:ahLst/>
          <a:cxnLst/>
          <a:rect l="0" t="0" r="0" b="0"/>
          <a:pathLst>
            <a:path>
              <a:moveTo>
                <a:pt x="0" y="2222912"/>
              </a:moveTo>
              <a:lnTo>
                <a:pt x="114879" y="2222912"/>
              </a:lnTo>
              <a:lnTo>
                <a:pt x="114879" y="0"/>
              </a:lnTo>
              <a:lnTo>
                <a:pt x="229758" y="0"/>
              </a:lnTo>
            </a:path>
          </a:pathLst>
        </a:custGeom>
        <a:noFill/>
        <a:ln w="9525" cap="flat" cmpd="sng" algn="ctr">
          <a:solidFill>
            <a:srgbClr val="000000"/>
          </a:solidFill>
          <a:prstDash val="solid"/>
        </a:ln>
        <a:effectLst/>
      </dgm:spPr>
      <dgm:t>
        <a:bodyPr/>
        <a:lstStyle/>
        <a:p>
          <a:endParaRPr lang="sv-SE" strike="noStrike">
            <a:effectLst/>
          </a:endParaRPr>
        </a:p>
      </dgm:t>
    </dgm:pt>
    <dgm:pt modelId="{753EEA2B-CB20-4614-9EBE-4FCB9D2D6F4E}" type="sibTrans" cxnId="{F1A3022E-D736-47F9-8BAF-50B070E552D5}">
      <dgm:prSet/>
      <dgm:spPr/>
      <dgm:t>
        <a:bodyPr/>
        <a:lstStyle/>
        <a:p>
          <a:endParaRPr lang="sv-SE" strike="noStrike">
            <a:effectLst/>
          </a:endParaRPr>
        </a:p>
      </dgm:t>
    </dgm:pt>
    <dgm:pt modelId="{387F9B78-B0EA-4505-98B5-3C35018DBCC4}">
      <dgm:prSet phldrT="[Text]" custT="1"/>
      <dgm:spPr>
        <a:xfrm>
          <a:off x="4297902" y="494899"/>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Textilåtervinningen</a:t>
          </a:r>
        </a:p>
      </dgm:t>
    </dgm:pt>
    <dgm:pt modelId="{8A41EB72-6D7C-4C4E-8FB5-E20589BCFA4D}" type="parTrans" cxnId="{DB89F409-3C51-4A59-B32D-2B01264D520E}">
      <dgm:prSet/>
      <dgm:spPr>
        <a:xfrm>
          <a:off x="4068143" y="670090"/>
          <a:ext cx="229758" cy="1728932"/>
        </a:xfrm>
        <a:custGeom>
          <a:avLst/>
          <a:gdLst/>
          <a:ahLst/>
          <a:cxnLst/>
          <a:rect l="0" t="0" r="0" b="0"/>
          <a:pathLst>
            <a:path>
              <a:moveTo>
                <a:pt x="0" y="1728932"/>
              </a:moveTo>
              <a:lnTo>
                <a:pt x="114879" y="1728932"/>
              </a:lnTo>
              <a:lnTo>
                <a:pt x="114879" y="0"/>
              </a:lnTo>
              <a:lnTo>
                <a:pt x="229758" y="0"/>
              </a:lnTo>
            </a:path>
          </a:pathLst>
        </a:custGeom>
        <a:noFill/>
        <a:ln w="9525" cap="flat" cmpd="sng" algn="ctr">
          <a:solidFill>
            <a:srgbClr val="000000"/>
          </a:solidFill>
          <a:prstDash val="solid"/>
        </a:ln>
        <a:effectLst/>
      </dgm:spPr>
      <dgm:t>
        <a:bodyPr/>
        <a:lstStyle/>
        <a:p>
          <a:endParaRPr lang="sv-SE" strike="noStrike">
            <a:effectLst/>
          </a:endParaRPr>
        </a:p>
      </dgm:t>
    </dgm:pt>
    <dgm:pt modelId="{82739B35-0979-4347-A8C5-3685F1C171A5}" type="sibTrans" cxnId="{DB89F409-3C51-4A59-B32D-2B01264D520E}">
      <dgm:prSet/>
      <dgm:spPr/>
      <dgm:t>
        <a:bodyPr/>
        <a:lstStyle/>
        <a:p>
          <a:endParaRPr lang="sv-SE" strike="noStrike">
            <a:effectLst/>
          </a:endParaRPr>
        </a:p>
      </dgm:t>
    </dgm:pt>
    <dgm:pt modelId="{A301D02C-4163-4865-BD3B-FFFCF4EA77A1}">
      <dgm:prSet phldrT="[Text]" custT="1"/>
      <dgm:spPr>
        <a:xfrm>
          <a:off x="4297902" y="988880"/>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Möbellagret</a:t>
          </a:r>
        </a:p>
      </dgm:t>
    </dgm:pt>
    <dgm:pt modelId="{423A320C-FE24-4A4D-A3A2-E3B20111835B}" type="parTrans" cxnId="{B30BCF07-AE6C-4B78-84EB-3AA2B0D8F3E3}">
      <dgm:prSet/>
      <dgm:spPr>
        <a:xfrm>
          <a:off x="4068143" y="1164070"/>
          <a:ext cx="229758" cy="1234951"/>
        </a:xfrm>
        <a:custGeom>
          <a:avLst/>
          <a:gdLst/>
          <a:ahLst/>
          <a:cxnLst/>
          <a:rect l="0" t="0" r="0" b="0"/>
          <a:pathLst>
            <a:path>
              <a:moveTo>
                <a:pt x="0" y="1234951"/>
              </a:moveTo>
              <a:lnTo>
                <a:pt x="114879" y="1234951"/>
              </a:lnTo>
              <a:lnTo>
                <a:pt x="114879" y="0"/>
              </a:lnTo>
              <a:lnTo>
                <a:pt x="229758" y="0"/>
              </a:lnTo>
            </a:path>
          </a:pathLst>
        </a:custGeom>
        <a:noFill/>
        <a:ln w="9525" cap="flat" cmpd="sng" algn="ctr">
          <a:solidFill>
            <a:srgbClr val="000000"/>
          </a:solidFill>
          <a:prstDash val="solid"/>
        </a:ln>
        <a:effectLst/>
      </dgm:spPr>
      <dgm:t>
        <a:bodyPr/>
        <a:lstStyle/>
        <a:p>
          <a:endParaRPr lang="sv-SE" strike="noStrike">
            <a:effectLst/>
          </a:endParaRPr>
        </a:p>
      </dgm:t>
    </dgm:pt>
    <dgm:pt modelId="{F927F589-3BC1-4DD2-BFF6-F64915015A27}" type="sibTrans" cxnId="{B30BCF07-AE6C-4B78-84EB-3AA2B0D8F3E3}">
      <dgm:prSet/>
      <dgm:spPr/>
      <dgm:t>
        <a:bodyPr/>
        <a:lstStyle/>
        <a:p>
          <a:endParaRPr lang="sv-SE" strike="noStrike">
            <a:effectLst/>
          </a:endParaRPr>
        </a:p>
      </dgm:t>
    </dgm:pt>
    <dgm:pt modelId="{30CC2D02-06A4-424E-9098-94F71CCEC821}">
      <dgm:prSet phldrT="[Text]" custT="1"/>
      <dgm:spPr>
        <a:xfrm>
          <a:off x="4297902" y="1482860"/>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ArMedia</a:t>
          </a:r>
          <a:endParaRPr lang="sv-SE" sz="1400" strike="noStrike">
            <a:solidFill>
              <a:srgbClr val="794795"/>
            </a:solidFill>
            <a:effectLst/>
            <a:latin typeface="Arial"/>
            <a:ea typeface="+mn-ea"/>
            <a:cs typeface="+mn-cs"/>
          </a:endParaRPr>
        </a:p>
      </dgm:t>
    </dgm:pt>
    <dgm:pt modelId="{31601393-44F2-469E-874F-BF58BAAA84F4}" type="parTrans" cxnId="{08598176-FFA3-4305-B203-4E1AE1802DA5}">
      <dgm:prSet/>
      <dgm:spPr>
        <a:xfrm>
          <a:off x="4068143" y="1658051"/>
          <a:ext cx="229758" cy="740970"/>
        </a:xfrm>
        <a:custGeom>
          <a:avLst/>
          <a:gdLst/>
          <a:ahLst/>
          <a:cxnLst/>
          <a:rect l="0" t="0" r="0" b="0"/>
          <a:pathLst>
            <a:path>
              <a:moveTo>
                <a:pt x="0" y="740970"/>
              </a:moveTo>
              <a:lnTo>
                <a:pt x="114879" y="740970"/>
              </a:lnTo>
              <a:lnTo>
                <a:pt x="114879" y="0"/>
              </a:lnTo>
              <a:lnTo>
                <a:pt x="229758" y="0"/>
              </a:lnTo>
            </a:path>
          </a:pathLst>
        </a:custGeom>
        <a:noFill/>
        <a:ln w="9525" cap="flat" cmpd="sng" algn="ctr">
          <a:solidFill>
            <a:srgbClr val="000000"/>
          </a:solidFill>
          <a:prstDash val="solid"/>
        </a:ln>
        <a:effectLst/>
      </dgm:spPr>
      <dgm:t>
        <a:bodyPr/>
        <a:lstStyle/>
        <a:p>
          <a:endParaRPr lang="sv-SE"/>
        </a:p>
      </dgm:t>
    </dgm:pt>
    <dgm:pt modelId="{B5236D5E-720B-4E5E-8538-E8391D10276C}" type="sibTrans" cxnId="{08598176-FFA3-4305-B203-4E1AE1802DA5}">
      <dgm:prSet/>
      <dgm:spPr/>
      <dgm:t>
        <a:bodyPr/>
        <a:lstStyle/>
        <a:p>
          <a:endParaRPr lang="sv-SE"/>
        </a:p>
      </dgm:t>
    </dgm:pt>
    <dgm:pt modelId="{1F1FB232-6CC2-4038-80E0-E0CE1E8E661F}">
      <dgm:prSet custT="1"/>
      <dgm:spPr>
        <a:xfrm>
          <a:off x="4297902" y="1976841"/>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Dataresurs</a:t>
          </a:r>
        </a:p>
      </dgm:t>
    </dgm:pt>
    <dgm:pt modelId="{4425551F-FFB6-4875-A90A-5D04D4B0A313}" type="parTrans" cxnId="{F6343A87-F396-49D4-A956-9020372E1F5E}">
      <dgm:prSet/>
      <dgm:spPr>
        <a:xfrm>
          <a:off x="4068143" y="2152032"/>
          <a:ext cx="229758" cy="246990"/>
        </a:xfrm>
        <a:custGeom>
          <a:avLst/>
          <a:gdLst/>
          <a:ahLst/>
          <a:cxnLst/>
          <a:rect l="0" t="0" r="0" b="0"/>
          <a:pathLst>
            <a:path>
              <a:moveTo>
                <a:pt x="0" y="246990"/>
              </a:moveTo>
              <a:lnTo>
                <a:pt x="114879" y="246990"/>
              </a:lnTo>
              <a:lnTo>
                <a:pt x="114879" y="0"/>
              </a:lnTo>
              <a:lnTo>
                <a:pt x="229758" y="0"/>
              </a:lnTo>
            </a:path>
          </a:pathLst>
        </a:custGeom>
        <a:noFill/>
        <a:ln w="9525" cap="flat" cmpd="sng" algn="ctr">
          <a:solidFill>
            <a:srgbClr val="000000"/>
          </a:solidFill>
          <a:prstDash val="solid"/>
        </a:ln>
        <a:effectLst/>
      </dgm:spPr>
      <dgm:t>
        <a:bodyPr/>
        <a:lstStyle/>
        <a:p>
          <a:endParaRPr lang="sv-SE"/>
        </a:p>
      </dgm:t>
    </dgm:pt>
    <dgm:pt modelId="{29A5F637-E9B6-4F47-98F3-51F477A2ED22}" type="sibTrans" cxnId="{F6343A87-F396-49D4-A956-9020372E1F5E}">
      <dgm:prSet/>
      <dgm:spPr/>
      <dgm:t>
        <a:bodyPr/>
        <a:lstStyle/>
        <a:p>
          <a:endParaRPr lang="sv-SE"/>
        </a:p>
      </dgm:t>
    </dgm:pt>
    <dgm:pt modelId="{7B36D293-C0D0-4A8D-928A-718FA51E7354}">
      <dgm:prSet custT="1"/>
      <dgm:spPr>
        <a:xfrm>
          <a:off x="4297902" y="2470822"/>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Reparation och underhåll</a:t>
          </a:r>
        </a:p>
      </dgm:t>
    </dgm:pt>
    <dgm:pt modelId="{CFBDD361-65FE-4D14-95CB-754190A7259D}" type="parTrans" cxnId="{7C2A6D5C-3688-4AD1-BCB4-303093B20698}">
      <dgm:prSet/>
      <dgm:spPr>
        <a:xfrm>
          <a:off x="4068143" y="2399022"/>
          <a:ext cx="229758" cy="246990"/>
        </a:xfrm>
        <a:custGeom>
          <a:avLst/>
          <a:gdLst/>
          <a:ahLst/>
          <a:cxnLst/>
          <a:rect l="0" t="0" r="0" b="0"/>
          <a:pathLst>
            <a:path>
              <a:moveTo>
                <a:pt x="0" y="0"/>
              </a:moveTo>
              <a:lnTo>
                <a:pt x="114879" y="0"/>
              </a:lnTo>
              <a:lnTo>
                <a:pt x="114879" y="246990"/>
              </a:lnTo>
              <a:lnTo>
                <a:pt x="229758" y="246990"/>
              </a:lnTo>
            </a:path>
          </a:pathLst>
        </a:custGeom>
        <a:noFill/>
        <a:ln w="9525" cap="flat" cmpd="sng" algn="ctr">
          <a:solidFill>
            <a:srgbClr val="000000"/>
          </a:solidFill>
          <a:prstDash val="solid"/>
        </a:ln>
        <a:effectLst/>
      </dgm:spPr>
      <dgm:t>
        <a:bodyPr/>
        <a:lstStyle/>
        <a:p>
          <a:endParaRPr lang="sv-SE"/>
        </a:p>
      </dgm:t>
    </dgm:pt>
    <dgm:pt modelId="{B1DC07D4-2164-4C3D-BBA2-02867F6BBEC1}" type="sibTrans" cxnId="{7C2A6D5C-3688-4AD1-BCB4-303093B20698}">
      <dgm:prSet/>
      <dgm:spPr/>
      <dgm:t>
        <a:bodyPr/>
        <a:lstStyle/>
        <a:p>
          <a:endParaRPr lang="sv-SE"/>
        </a:p>
      </dgm:t>
    </dgm:pt>
    <dgm:pt modelId="{B79F6698-4A93-49A6-A1D0-96F6FBD605C0}">
      <dgm:prSet custT="1"/>
      <dgm:spPr>
        <a:xfrm>
          <a:off x="4297902" y="2964802"/>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Städ och internservice</a:t>
          </a:r>
        </a:p>
      </dgm:t>
    </dgm:pt>
    <dgm:pt modelId="{8E0DFB24-5095-4484-9333-6F1D89061680}" type="parTrans" cxnId="{D0988584-B939-4449-9F12-5A6C927C03C2}">
      <dgm:prSet/>
      <dgm:spPr>
        <a:xfrm>
          <a:off x="4068143" y="2399022"/>
          <a:ext cx="229758" cy="740970"/>
        </a:xfrm>
        <a:custGeom>
          <a:avLst/>
          <a:gdLst/>
          <a:ahLst/>
          <a:cxnLst/>
          <a:rect l="0" t="0" r="0" b="0"/>
          <a:pathLst>
            <a:path>
              <a:moveTo>
                <a:pt x="0" y="0"/>
              </a:moveTo>
              <a:lnTo>
                <a:pt x="114879" y="0"/>
              </a:lnTo>
              <a:lnTo>
                <a:pt x="114879" y="740970"/>
              </a:lnTo>
              <a:lnTo>
                <a:pt x="229758" y="740970"/>
              </a:lnTo>
            </a:path>
          </a:pathLst>
        </a:custGeom>
        <a:noFill/>
        <a:ln w="9525" cap="flat" cmpd="sng" algn="ctr">
          <a:solidFill>
            <a:scrgbClr r="0" g="0" b="0"/>
          </a:solidFill>
          <a:prstDash val="solid"/>
        </a:ln>
        <a:effectLst/>
      </dgm:spPr>
      <dgm:t>
        <a:bodyPr/>
        <a:lstStyle/>
        <a:p>
          <a:endParaRPr lang="sv-SE"/>
        </a:p>
      </dgm:t>
    </dgm:pt>
    <dgm:pt modelId="{C640C797-B676-4FCD-8305-961B7C3841F3}" type="sibTrans" cxnId="{D0988584-B939-4449-9F12-5A6C927C03C2}">
      <dgm:prSet/>
      <dgm:spPr/>
      <dgm:t>
        <a:bodyPr/>
        <a:lstStyle/>
        <a:p>
          <a:endParaRPr lang="sv-SE"/>
        </a:p>
      </dgm:t>
    </dgm:pt>
    <dgm:pt modelId="{959353B1-EC92-42C9-906A-C2E5326345AA}">
      <dgm:prSet custT="1"/>
      <dgm:spPr>
        <a:xfrm>
          <a:off x="4297902" y="3952763"/>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Naturvårdslag</a:t>
          </a:r>
        </a:p>
      </dgm:t>
    </dgm:pt>
    <dgm:pt modelId="{AA30561A-9E89-41E9-BB4C-CECEC1D3CF48}" type="parTrans" cxnId="{90715BD6-23D0-434F-A8B2-DA0F5515F80C}">
      <dgm:prSet/>
      <dgm:spPr>
        <a:xfrm>
          <a:off x="4068143" y="2399022"/>
          <a:ext cx="229758" cy="1728932"/>
        </a:xfrm>
        <a:custGeom>
          <a:avLst/>
          <a:gdLst/>
          <a:ahLst/>
          <a:cxnLst/>
          <a:rect l="0" t="0" r="0" b="0"/>
          <a:pathLst>
            <a:path>
              <a:moveTo>
                <a:pt x="0" y="0"/>
              </a:moveTo>
              <a:lnTo>
                <a:pt x="114879" y="0"/>
              </a:lnTo>
              <a:lnTo>
                <a:pt x="114879" y="1728932"/>
              </a:lnTo>
              <a:lnTo>
                <a:pt x="229758" y="1728932"/>
              </a:lnTo>
            </a:path>
          </a:pathLst>
        </a:custGeom>
        <a:noFill/>
        <a:ln w="9525" cap="flat" cmpd="sng" algn="ctr">
          <a:solidFill>
            <a:srgbClr val="000000"/>
          </a:solidFill>
          <a:prstDash val="solid"/>
        </a:ln>
        <a:effectLst/>
      </dgm:spPr>
      <dgm:t>
        <a:bodyPr/>
        <a:lstStyle/>
        <a:p>
          <a:endParaRPr lang="sv-SE"/>
        </a:p>
      </dgm:t>
    </dgm:pt>
    <dgm:pt modelId="{D121986B-7FD4-4663-9481-24162F92DF4C}" type="sibTrans" cxnId="{90715BD6-23D0-434F-A8B2-DA0F5515F80C}">
      <dgm:prSet/>
      <dgm:spPr/>
      <dgm:t>
        <a:bodyPr/>
        <a:lstStyle/>
        <a:p>
          <a:endParaRPr lang="sv-SE"/>
        </a:p>
      </dgm:t>
    </dgm:pt>
    <dgm:pt modelId="{C6C67B98-4FE9-42BC-AB2B-E3FFCCA62938}">
      <dgm:prSet custT="1"/>
      <dgm:spPr>
        <a:xfrm>
          <a:off x="4297902" y="4446744"/>
          <a:ext cx="2162383" cy="350381"/>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err="1">
              <a:solidFill>
                <a:srgbClr val="F69A00"/>
              </a:solidFill>
              <a:effectLst/>
              <a:latin typeface="Arial"/>
              <a:ea typeface="+mn-ea"/>
              <a:cs typeface="+mn-cs"/>
            </a:rPr>
            <a:t>Brunstorps</a:t>
          </a:r>
          <a:r>
            <a:rPr lang="sv-SE" sz="1400" strike="noStrike">
              <a:solidFill>
                <a:srgbClr val="F69A00"/>
              </a:solidFill>
              <a:effectLst/>
              <a:latin typeface="Arial"/>
              <a:ea typeface="+mn-ea"/>
              <a:cs typeface="+mn-cs"/>
            </a:rPr>
            <a:t> gård</a:t>
          </a:r>
        </a:p>
      </dgm:t>
    </dgm:pt>
    <dgm:pt modelId="{EF1B6F1F-9E9E-4058-A1D4-F0B9E656C235}" type="parTrans" cxnId="{FE4229B3-2D64-497A-B8B5-75227EF92309}">
      <dgm:prSet/>
      <dgm:spPr>
        <a:xfrm>
          <a:off x="4068143" y="2399022"/>
          <a:ext cx="229758" cy="2222912"/>
        </a:xfrm>
        <a:custGeom>
          <a:avLst/>
          <a:gdLst/>
          <a:ahLst/>
          <a:cxnLst/>
          <a:rect l="0" t="0" r="0" b="0"/>
          <a:pathLst>
            <a:path>
              <a:moveTo>
                <a:pt x="0" y="0"/>
              </a:moveTo>
              <a:lnTo>
                <a:pt x="114879" y="0"/>
              </a:lnTo>
              <a:lnTo>
                <a:pt x="114879" y="2222912"/>
              </a:lnTo>
              <a:lnTo>
                <a:pt x="229758" y="2222912"/>
              </a:lnTo>
            </a:path>
          </a:pathLst>
        </a:custGeom>
        <a:noFill/>
        <a:ln w="9525" cap="flat" cmpd="sng" algn="ctr">
          <a:solidFill>
            <a:srgbClr val="000000"/>
          </a:solidFill>
          <a:prstDash val="solid"/>
        </a:ln>
        <a:effectLst/>
      </dgm:spPr>
      <dgm:t>
        <a:bodyPr/>
        <a:lstStyle/>
        <a:p>
          <a:endParaRPr lang="sv-SE"/>
        </a:p>
      </dgm:t>
    </dgm:pt>
    <dgm:pt modelId="{C704EBA5-2ADC-4FA7-AA2F-6E27A5AE7941}" type="sibTrans" cxnId="{FE4229B3-2D64-497A-B8B5-75227EF92309}">
      <dgm:prSet/>
      <dgm:spPr/>
      <dgm:t>
        <a:bodyPr/>
        <a:lstStyle/>
        <a:p>
          <a:endParaRPr lang="sv-SE"/>
        </a:p>
      </dgm:t>
    </dgm:pt>
    <dgm:pt modelId="{326FDC42-A14F-41E0-B819-05D200DED113}">
      <dgm:prSet custT="1"/>
      <dgm:spPr>
        <a:xfrm>
          <a:off x="4297902" y="3458783"/>
          <a:ext cx="2162371" cy="350381"/>
        </a:xfrm>
        <a:prstGeom prst="rect">
          <a:avLst/>
        </a:prstGeom>
        <a:solidFill>
          <a:srgbClr val="FF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sv-SE" sz="1400" strike="noStrike">
              <a:solidFill>
                <a:srgbClr val="F69A00"/>
              </a:solidFill>
              <a:effectLst/>
              <a:latin typeface="Arial"/>
              <a:ea typeface="+mn-ea"/>
              <a:cs typeface="+mn-cs"/>
            </a:rPr>
            <a:t>AMA service (vaktmästeri)</a:t>
          </a:r>
          <a:endParaRPr lang="sv-SE" sz="1400">
            <a:solidFill>
              <a:srgbClr val="000000"/>
            </a:solidFill>
            <a:latin typeface="Arial"/>
            <a:ea typeface="+mn-ea"/>
            <a:cs typeface="+mn-cs"/>
          </a:endParaRPr>
        </a:p>
      </dgm:t>
    </dgm:pt>
    <dgm:pt modelId="{21E67738-464C-4F39-B53F-C8F3A8EFC11A}" type="parTrans" cxnId="{7069FD53-C9E9-4884-846E-0F12EE1E5C5D}">
      <dgm:prSet/>
      <dgm:spPr>
        <a:xfrm>
          <a:off x="4068143" y="2399022"/>
          <a:ext cx="229758" cy="1234951"/>
        </a:xfrm>
        <a:custGeom>
          <a:avLst/>
          <a:gdLst/>
          <a:ahLst/>
          <a:cxnLst/>
          <a:rect l="0" t="0" r="0" b="0"/>
          <a:pathLst>
            <a:path>
              <a:moveTo>
                <a:pt x="0" y="0"/>
              </a:moveTo>
              <a:lnTo>
                <a:pt x="114879" y="0"/>
              </a:lnTo>
              <a:lnTo>
                <a:pt x="114879" y="1234951"/>
              </a:lnTo>
              <a:lnTo>
                <a:pt x="229758" y="1234951"/>
              </a:lnTo>
            </a:path>
          </a:pathLst>
        </a:custGeom>
        <a:noFill/>
        <a:ln w="9525" cap="flat" cmpd="sng" algn="ctr">
          <a:solidFill>
            <a:srgbClr val="000000"/>
          </a:solidFill>
          <a:prstDash val="solid"/>
        </a:ln>
        <a:effectLst/>
      </dgm:spPr>
      <dgm:t>
        <a:bodyPr/>
        <a:lstStyle/>
        <a:p>
          <a:endParaRPr lang="sv-SE"/>
        </a:p>
      </dgm:t>
    </dgm:pt>
    <dgm:pt modelId="{01515637-F345-458C-A21A-468B08739763}" type="sibTrans" cxnId="{7069FD53-C9E9-4884-846E-0F12EE1E5C5D}">
      <dgm:prSet/>
      <dgm:spPr/>
      <dgm:t>
        <a:bodyPr/>
        <a:lstStyle/>
        <a:p>
          <a:endParaRPr lang="sv-SE"/>
        </a:p>
      </dgm:t>
    </dgm:pt>
    <dgm:pt modelId="{C3DFBB2E-2801-4ADE-B9F6-6D9EFD2BD783}" type="pres">
      <dgm:prSet presAssocID="{BF200F5A-8132-4E23-BCB9-FEED07B49C90}" presName="hierChild1" presStyleCnt="0">
        <dgm:presLayoutVars>
          <dgm:orgChart val="1"/>
          <dgm:chPref val="1"/>
          <dgm:dir/>
          <dgm:animOne val="branch"/>
          <dgm:animLvl val="lvl"/>
          <dgm:resizeHandles/>
        </dgm:presLayoutVars>
      </dgm:prSet>
      <dgm:spPr/>
    </dgm:pt>
    <dgm:pt modelId="{1397B221-928D-4583-9BFB-5406749CA2B7}" type="pres">
      <dgm:prSet presAssocID="{BEDE8497-A139-4F22-841D-914386A8761B}" presName="hierRoot1" presStyleCnt="0">
        <dgm:presLayoutVars>
          <dgm:hierBranch val="init"/>
        </dgm:presLayoutVars>
      </dgm:prSet>
      <dgm:spPr/>
    </dgm:pt>
    <dgm:pt modelId="{843DC9FD-8FA5-4B55-B8AF-5A8D917AF671}" type="pres">
      <dgm:prSet presAssocID="{BEDE8497-A139-4F22-841D-914386A8761B}" presName="rootComposite1" presStyleCnt="0"/>
      <dgm:spPr/>
    </dgm:pt>
    <dgm:pt modelId="{16ACCD87-F25B-47A7-9B57-B4A07E28B7CF}" type="pres">
      <dgm:prSet presAssocID="{BEDE8497-A139-4F22-841D-914386A8761B}" presName="rootText1" presStyleLbl="node0" presStyleIdx="0" presStyleCnt="1" custScaleX="151764">
        <dgm:presLayoutVars>
          <dgm:chPref val="3"/>
        </dgm:presLayoutVars>
      </dgm:prSet>
      <dgm:spPr/>
    </dgm:pt>
    <dgm:pt modelId="{8CB83141-33D8-47F6-B842-0B825A185319}" type="pres">
      <dgm:prSet presAssocID="{BEDE8497-A139-4F22-841D-914386A8761B}" presName="rootConnector1" presStyleLbl="node1" presStyleIdx="0" presStyleCnt="0"/>
      <dgm:spPr/>
    </dgm:pt>
    <dgm:pt modelId="{439C6EB7-9C7D-4129-B843-765EB7E284BA}" type="pres">
      <dgm:prSet presAssocID="{BEDE8497-A139-4F22-841D-914386A8761B}" presName="hierChild2" presStyleCnt="0"/>
      <dgm:spPr/>
    </dgm:pt>
    <dgm:pt modelId="{9E67415F-F62E-441D-90CA-DD7A52B2B50C}" type="pres">
      <dgm:prSet presAssocID="{677D59F0-B959-4FDA-A4BF-F30CB3DF07C6}" presName="Name64" presStyleLbl="parChTrans1D2" presStyleIdx="0" presStyleCnt="10"/>
      <dgm:spPr/>
    </dgm:pt>
    <dgm:pt modelId="{10D8127E-C4D5-47ED-A2A9-6C4C3456EABF}" type="pres">
      <dgm:prSet presAssocID="{78A994EF-B184-48C2-958C-00BF2C0C8200}" presName="hierRoot2" presStyleCnt="0">
        <dgm:presLayoutVars>
          <dgm:hierBranch val="init"/>
        </dgm:presLayoutVars>
      </dgm:prSet>
      <dgm:spPr/>
    </dgm:pt>
    <dgm:pt modelId="{607DFB84-0535-4A58-9B6B-E8DBA51E7CD1}" type="pres">
      <dgm:prSet presAssocID="{78A994EF-B184-48C2-958C-00BF2C0C8200}" presName="rootComposite" presStyleCnt="0"/>
      <dgm:spPr/>
    </dgm:pt>
    <dgm:pt modelId="{A0B3402F-A940-449B-835B-24D4F77D8481}" type="pres">
      <dgm:prSet presAssocID="{78A994EF-B184-48C2-958C-00BF2C0C8200}" presName="rootText" presStyleLbl="node2" presStyleIdx="0" presStyleCnt="10" custScaleX="188231">
        <dgm:presLayoutVars>
          <dgm:chPref val="3"/>
        </dgm:presLayoutVars>
      </dgm:prSet>
      <dgm:spPr/>
    </dgm:pt>
    <dgm:pt modelId="{3000A63E-DA5C-4AEE-A256-CF3354699630}" type="pres">
      <dgm:prSet presAssocID="{78A994EF-B184-48C2-958C-00BF2C0C8200}" presName="rootConnector" presStyleLbl="node2" presStyleIdx="0" presStyleCnt="10"/>
      <dgm:spPr/>
    </dgm:pt>
    <dgm:pt modelId="{EEF9FD99-865E-4A8A-8CED-178D9C014D15}" type="pres">
      <dgm:prSet presAssocID="{78A994EF-B184-48C2-958C-00BF2C0C8200}" presName="hierChild4" presStyleCnt="0"/>
      <dgm:spPr/>
    </dgm:pt>
    <dgm:pt modelId="{380DA327-15B6-49BB-90EE-82157858D4FA}" type="pres">
      <dgm:prSet presAssocID="{78A994EF-B184-48C2-958C-00BF2C0C8200}" presName="hierChild5" presStyleCnt="0"/>
      <dgm:spPr/>
    </dgm:pt>
    <dgm:pt modelId="{1AA1714C-CFCC-4A3D-BF4B-117BC67A2D18}" type="pres">
      <dgm:prSet presAssocID="{8A41EB72-6D7C-4C4E-8FB5-E20589BCFA4D}" presName="Name64" presStyleLbl="parChTrans1D2" presStyleIdx="1" presStyleCnt="10"/>
      <dgm:spPr/>
    </dgm:pt>
    <dgm:pt modelId="{DF110B23-D977-4C61-91D3-1DD61701A0A0}" type="pres">
      <dgm:prSet presAssocID="{387F9B78-B0EA-4505-98B5-3C35018DBCC4}" presName="hierRoot2" presStyleCnt="0">
        <dgm:presLayoutVars>
          <dgm:hierBranch val="init"/>
        </dgm:presLayoutVars>
      </dgm:prSet>
      <dgm:spPr/>
    </dgm:pt>
    <dgm:pt modelId="{F4C5FE9F-1D85-4E12-B3E6-9A45A26BF710}" type="pres">
      <dgm:prSet presAssocID="{387F9B78-B0EA-4505-98B5-3C35018DBCC4}" presName="rootComposite" presStyleCnt="0"/>
      <dgm:spPr/>
    </dgm:pt>
    <dgm:pt modelId="{632F84AD-9492-4CBA-94E3-062A3921BCDD}" type="pres">
      <dgm:prSet presAssocID="{387F9B78-B0EA-4505-98B5-3C35018DBCC4}" presName="rootText" presStyleLbl="node2" presStyleIdx="1" presStyleCnt="10" custScaleX="188231">
        <dgm:presLayoutVars>
          <dgm:chPref val="3"/>
        </dgm:presLayoutVars>
      </dgm:prSet>
      <dgm:spPr/>
    </dgm:pt>
    <dgm:pt modelId="{A62B231C-7553-4162-925C-31073327B3AB}" type="pres">
      <dgm:prSet presAssocID="{387F9B78-B0EA-4505-98B5-3C35018DBCC4}" presName="rootConnector" presStyleLbl="node2" presStyleIdx="1" presStyleCnt="10"/>
      <dgm:spPr/>
    </dgm:pt>
    <dgm:pt modelId="{B3647431-B635-481C-A2FF-6D97E9CBE15E}" type="pres">
      <dgm:prSet presAssocID="{387F9B78-B0EA-4505-98B5-3C35018DBCC4}" presName="hierChild4" presStyleCnt="0"/>
      <dgm:spPr/>
    </dgm:pt>
    <dgm:pt modelId="{B6711177-FE66-4F0A-831A-2B086780461B}" type="pres">
      <dgm:prSet presAssocID="{387F9B78-B0EA-4505-98B5-3C35018DBCC4}" presName="hierChild5" presStyleCnt="0"/>
      <dgm:spPr/>
    </dgm:pt>
    <dgm:pt modelId="{999FD46D-F45D-4C4D-BEF9-90C5236392B0}" type="pres">
      <dgm:prSet presAssocID="{423A320C-FE24-4A4D-A3A2-E3B20111835B}" presName="Name64" presStyleLbl="parChTrans1D2" presStyleIdx="2" presStyleCnt="10"/>
      <dgm:spPr/>
    </dgm:pt>
    <dgm:pt modelId="{8E4433C8-0417-41ED-98AE-BFF03DE85FB7}" type="pres">
      <dgm:prSet presAssocID="{A301D02C-4163-4865-BD3B-FFFCF4EA77A1}" presName="hierRoot2" presStyleCnt="0">
        <dgm:presLayoutVars>
          <dgm:hierBranch val="init"/>
        </dgm:presLayoutVars>
      </dgm:prSet>
      <dgm:spPr/>
    </dgm:pt>
    <dgm:pt modelId="{D982A847-F180-456B-BF29-601946BA3BE4}" type="pres">
      <dgm:prSet presAssocID="{A301D02C-4163-4865-BD3B-FFFCF4EA77A1}" presName="rootComposite" presStyleCnt="0"/>
      <dgm:spPr/>
    </dgm:pt>
    <dgm:pt modelId="{E41B7F3F-9471-466A-A4D7-5FB04305B70B}" type="pres">
      <dgm:prSet presAssocID="{A301D02C-4163-4865-BD3B-FFFCF4EA77A1}" presName="rootText" presStyleLbl="node2" presStyleIdx="2" presStyleCnt="10" custScaleX="188231">
        <dgm:presLayoutVars>
          <dgm:chPref val="3"/>
        </dgm:presLayoutVars>
      </dgm:prSet>
      <dgm:spPr/>
    </dgm:pt>
    <dgm:pt modelId="{AB763EE0-10BC-4A1B-AAAE-DB2B777BCDD4}" type="pres">
      <dgm:prSet presAssocID="{A301D02C-4163-4865-BD3B-FFFCF4EA77A1}" presName="rootConnector" presStyleLbl="node2" presStyleIdx="2" presStyleCnt="10"/>
      <dgm:spPr/>
    </dgm:pt>
    <dgm:pt modelId="{9CD45FB6-7966-464C-ACAB-D71B3D3D2B9D}" type="pres">
      <dgm:prSet presAssocID="{A301D02C-4163-4865-BD3B-FFFCF4EA77A1}" presName="hierChild4" presStyleCnt="0"/>
      <dgm:spPr/>
    </dgm:pt>
    <dgm:pt modelId="{472AB00E-B199-462F-956D-3DA1ECAE28AD}" type="pres">
      <dgm:prSet presAssocID="{A301D02C-4163-4865-BD3B-FFFCF4EA77A1}" presName="hierChild5" presStyleCnt="0"/>
      <dgm:spPr/>
    </dgm:pt>
    <dgm:pt modelId="{24978A69-A220-40F3-93B2-E265B1CFB6AB}" type="pres">
      <dgm:prSet presAssocID="{31601393-44F2-469E-874F-BF58BAAA84F4}" presName="Name64" presStyleLbl="parChTrans1D2" presStyleIdx="3" presStyleCnt="10"/>
      <dgm:spPr/>
    </dgm:pt>
    <dgm:pt modelId="{7BDFEDC9-E3AE-4122-B0C4-2A3A8CA00D61}" type="pres">
      <dgm:prSet presAssocID="{30CC2D02-06A4-424E-9098-94F71CCEC821}" presName="hierRoot2" presStyleCnt="0">
        <dgm:presLayoutVars>
          <dgm:hierBranch val="init"/>
        </dgm:presLayoutVars>
      </dgm:prSet>
      <dgm:spPr/>
    </dgm:pt>
    <dgm:pt modelId="{F1419DBB-E45F-429C-B531-E248A90EDFE1}" type="pres">
      <dgm:prSet presAssocID="{30CC2D02-06A4-424E-9098-94F71CCEC821}" presName="rootComposite" presStyleCnt="0"/>
      <dgm:spPr/>
    </dgm:pt>
    <dgm:pt modelId="{5294D37C-2D95-4AA0-BA69-EE61081DD189}" type="pres">
      <dgm:prSet presAssocID="{30CC2D02-06A4-424E-9098-94F71CCEC821}" presName="rootText" presStyleLbl="node2" presStyleIdx="3" presStyleCnt="10" custScaleX="188231">
        <dgm:presLayoutVars>
          <dgm:chPref val="3"/>
        </dgm:presLayoutVars>
      </dgm:prSet>
      <dgm:spPr/>
    </dgm:pt>
    <dgm:pt modelId="{9C2F6D47-B4D1-4A9C-9403-B170E5028415}" type="pres">
      <dgm:prSet presAssocID="{30CC2D02-06A4-424E-9098-94F71CCEC821}" presName="rootConnector" presStyleLbl="node2" presStyleIdx="3" presStyleCnt="10"/>
      <dgm:spPr/>
    </dgm:pt>
    <dgm:pt modelId="{BCEC9674-552A-4A2F-AE94-A454E90F3E30}" type="pres">
      <dgm:prSet presAssocID="{30CC2D02-06A4-424E-9098-94F71CCEC821}" presName="hierChild4" presStyleCnt="0"/>
      <dgm:spPr/>
    </dgm:pt>
    <dgm:pt modelId="{5B822F8E-C699-41B6-8FDC-FED897A9D823}" type="pres">
      <dgm:prSet presAssocID="{30CC2D02-06A4-424E-9098-94F71CCEC821}" presName="hierChild5" presStyleCnt="0"/>
      <dgm:spPr/>
    </dgm:pt>
    <dgm:pt modelId="{903261E4-6262-4B06-9C76-65C0E42A4403}" type="pres">
      <dgm:prSet presAssocID="{4425551F-FFB6-4875-A90A-5D04D4B0A313}" presName="Name64" presStyleLbl="parChTrans1D2" presStyleIdx="4" presStyleCnt="10"/>
      <dgm:spPr/>
    </dgm:pt>
    <dgm:pt modelId="{D0456F3E-2280-4166-B9DA-F36C6C7869BC}" type="pres">
      <dgm:prSet presAssocID="{1F1FB232-6CC2-4038-80E0-E0CE1E8E661F}" presName="hierRoot2" presStyleCnt="0">
        <dgm:presLayoutVars>
          <dgm:hierBranch val="init"/>
        </dgm:presLayoutVars>
      </dgm:prSet>
      <dgm:spPr/>
    </dgm:pt>
    <dgm:pt modelId="{72F38629-7B0B-4565-88FD-BE152E8523A6}" type="pres">
      <dgm:prSet presAssocID="{1F1FB232-6CC2-4038-80E0-E0CE1E8E661F}" presName="rootComposite" presStyleCnt="0"/>
      <dgm:spPr/>
    </dgm:pt>
    <dgm:pt modelId="{E383ECA6-7D5C-4DAB-B83F-2154CB2A35B4}" type="pres">
      <dgm:prSet presAssocID="{1F1FB232-6CC2-4038-80E0-E0CE1E8E661F}" presName="rootText" presStyleLbl="node2" presStyleIdx="4" presStyleCnt="10" custScaleX="188231">
        <dgm:presLayoutVars>
          <dgm:chPref val="3"/>
        </dgm:presLayoutVars>
      </dgm:prSet>
      <dgm:spPr/>
    </dgm:pt>
    <dgm:pt modelId="{A7B76BAF-6981-4782-A7F5-093091B5A3C7}" type="pres">
      <dgm:prSet presAssocID="{1F1FB232-6CC2-4038-80E0-E0CE1E8E661F}" presName="rootConnector" presStyleLbl="node2" presStyleIdx="4" presStyleCnt="10"/>
      <dgm:spPr/>
    </dgm:pt>
    <dgm:pt modelId="{89B01ED3-2B9E-4699-9B7C-73324F712FE6}" type="pres">
      <dgm:prSet presAssocID="{1F1FB232-6CC2-4038-80E0-E0CE1E8E661F}" presName="hierChild4" presStyleCnt="0"/>
      <dgm:spPr/>
    </dgm:pt>
    <dgm:pt modelId="{D2F8140A-D58F-4D16-9465-E51A32C1C6BC}" type="pres">
      <dgm:prSet presAssocID="{1F1FB232-6CC2-4038-80E0-E0CE1E8E661F}" presName="hierChild5" presStyleCnt="0"/>
      <dgm:spPr/>
    </dgm:pt>
    <dgm:pt modelId="{464AA49F-5976-4DFA-849F-3AABA583ACEE}" type="pres">
      <dgm:prSet presAssocID="{CFBDD361-65FE-4D14-95CB-754190A7259D}" presName="Name64" presStyleLbl="parChTrans1D2" presStyleIdx="5" presStyleCnt="10"/>
      <dgm:spPr/>
    </dgm:pt>
    <dgm:pt modelId="{2B21A396-E08E-418B-BF61-9EB64966C694}" type="pres">
      <dgm:prSet presAssocID="{7B36D293-C0D0-4A8D-928A-718FA51E7354}" presName="hierRoot2" presStyleCnt="0">
        <dgm:presLayoutVars>
          <dgm:hierBranch val="init"/>
        </dgm:presLayoutVars>
      </dgm:prSet>
      <dgm:spPr/>
    </dgm:pt>
    <dgm:pt modelId="{86BB5B62-F6B8-4349-9EF7-BFC427A3237F}" type="pres">
      <dgm:prSet presAssocID="{7B36D293-C0D0-4A8D-928A-718FA51E7354}" presName="rootComposite" presStyleCnt="0"/>
      <dgm:spPr/>
    </dgm:pt>
    <dgm:pt modelId="{A70C66CC-0BDC-4441-870C-BB184444D67E}" type="pres">
      <dgm:prSet presAssocID="{7B36D293-C0D0-4A8D-928A-718FA51E7354}" presName="rootText" presStyleLbl="node2" presStyleIdx="5" presStyleCnt="10" custScaleX="188231">
        <dgm:presLayoutVars>
          <dgm:chPref val="3"/>
        </dgm:presLayoutVars>
      </dgm:prSet>
      <dgm:spPr/>
    </dgm:pt>
    <dgm:pt modelId="{3A13B9BE-3750-48DA-94D6-63ACB6C28662}" type="pres">
      <dgm:prSet presAssocID="{7B36D293-C0D0-4A8D-928A-718FA51E7354}" presName="rootConnector" presStyleLbl="node2" presStyleIdx="5" presStyleCnt="10"/>
      <dgm:spPr/>
    </dgm:pt>
    <dgm:pt modelId="{4BB8F63C-24BA-432B-8BA4-3CA8B8E7CBC5}" type="pres">
      <dgm:prSet presAssocID="{7B36D293-C0D0-4A8D-928A-718FA51E7354}" presName="hierChild4" presStyleCnt="0"/>
      <dgm:spPr/>
    </dgm:pt>
    <dgm:pt modelId="{269CD44F-A8BE-4765-9FD7-DC015430F842}" type="pres">
      <dgm:prSet presAssocID="{7B36D293-C0D0-4A8D-928A-718FA51E7354}" presName="hierChild5" presStyleCnt="0"/>
      <dgm:spPr/>
    </dgm:pt>
    <dgm:pt modelId="{F3172674-DF68-49C8-AD7C-4EB802CE5C40}" type="pres">
      <dgm:prSet presAssocID="{8E0DFB24-5095-4484-9333-6F1D89061680}" presName="Name64" presStyleLbl="parChTrans1D2" presStyleIdx="6" presStyleCnt="10"/>
      <dgm:spPr/>
    </dgm:pt>
    <dgm:pt modelId="{C858AC5B-BDD6-4D0D-BF1E-707BE5401B28}" type="pres">
      <dgm:prSet presAssocID="{B79F6698-4A93-49A6-A1D0-96F6FBD605C0}" presName="hierRoot2" presStyleCnt="0">
        <dgm:presLayoutVars>
          <dgm:hierBranch val="init"/>
        </dgm:presLayoutVars>
      </dgm:prSet>
      <dgm:spPr/>
    </dgm:pt>
    <dgm:pt modelId="{B6105D56-662B-4413-A761-620CEFC88D0C}" type="pres">
      <dgm:prSet presAssocID="{B79F6698-4A93-49A6-A1D0-96F6FBD605C0}" presName="rootComposite" presStyleCnt="0"/>
      <dgm:spPr/>
    </dgm:pt>
    <dgm:pt modelId="{4693B073-C9A8-4C17-9CBB-F290EB4F7DC9}" type="pres">
      <dgm:prSet presAssocID="{B79F6698-4A93-49A6-A1D0-96F6FBD605C0}" presName="rootText" presStyleLbl="node2" presStyleIdx="6" presStyleCnt="10" custScaleX="188231">
        <dgm:presLayoutVars>
          <dgm:chPref val="3"/>
        </dgm:presLayoutVars>
      </dgm:prSet>
      <dgm:spPr/>
    </dgm:pt>
    <dgm:pt modelId="{CDF781BE-65E8-401F-B2BD-413D7BF8BF13}" type="pres">
      <dgm:prSet presAssocID="{B79F6698-4A93-49A6-A1D0-96F6FBD605C0}" presName="rootConnector" presStyleLbl="node2" presStyleIdx="6" presStyleCnt="10"/>
      <dgm:spPr/>
    </dgm:pt>
    <dgm:pt modelId="{A5F93DF9-F3A1-4CB5-A4A0-CF4FE75D4253}" type="pres">
      <dgm:prSet presAssocID="{B79F6698-4A93-49A6-A1D0-96F6FBD605C0}" presName="hierChild4" presStyleCnt="0"/>
      <dgm:spPr/>
    </dgm:pt>
    <dgm:pt modelId="{22127D76-BFEB-4F25-9640-883B631AEF7A}" type="pres">
      <dgm:prSet presAssocID="{B79F6698-4A93-49A6-A1D0-96F6FBD605C0}" presName="hierChild5" presStyleCnt="0"/>
      <dgm:spPr/>
    </dgm:pt>
    <dgm:pt modelId="{3FB01618-C9BD-4B0D-ADEA-A7139E2B0D81}" type="pres">
      <dgm:prSet presAssocID="{21E67738-464C-4F39-B53F-C8F3A8EFC11A}" presName="Name64" presStyleLbl="parChTrans1D2" presStyleIdx="7" presStyleCnt="10"/>
      <dgm:spPr/>
    </dgm:pt>
    <dgm:pt modelId="{B3466F27-5E15-451F-A6D0-BEA14A4292E2}" type="pres">
      <dgm:prSet presAssocID="{326FDC42-A14F-41E0-B819-05D200DED113}" presName="hierRoot2" presStyleCnt="0">
        <dgm:presLayoutVars>
          <dgm:hierBranch val="init"/>
        </dgm:presLayoutVars>
      </dgm:prSet>
      <dgm:spPr/>
    </dgm:pt>
    <dgm:pt modelId="{A9CDD0CB-8179-48B0-A2FE-A419C03910E9}" type="pres">
      <dgm:prSet presAssocID="{326FDC42-A14F-41E0-B819-05D200DED113}" presName="rootComposite" presStyleCnt="0"/>
      <dgm:spPr/>
    </dgm:pt>
    <dgm:pt modelId="{6C92A7FA-685A-48D7-BE54-E35F6188A6D5}" type="pres">
      <dgm:prSet presAssocID="{326FDC42-A14F-41E0-B819-05D200DED113}" presName="rootText" presStyleLbl="node2" presStyleIdx="7" presStyleCnt="10" custScaleX="188230">
        <dgm:presLayoutVars>
          <dgm:chPref val="3"/>
        </dgm:presLayoutVars>
      </dgm:prSet>
      <dgm:spPr/>
    </dgm:pt>
    <dgm:pt modelId="{C0228E06-E3B0-4DAB-9D57-BD7A8C8A2250}" type="pres">
      <dgm:prSet presAssocID="{326FDC42-A14F-41E0-B819-05D200DED113}" presName="rootConnector" presStyleLbl="node2" presStyleIdx="7" presStyleCnt="10"/>
      <dgm:spPr/>
    </dgm:pt>
    <dgm:pt modelId="{13EAE601-99F6-47BB-B180-8270ABE2CBEB}" type="pres">
      <dgm:prSet presAssocID="{326FDC42-A14F-41E0-B819-05D200DED113}" presName="hierChild4" presStyleCnt="0"/>
      <dgm:spPr/>
    </dgm:pt>
    <dgm:pt modelId="{4C94B4F6-6A02-460B-BD6F-8AEFFEC9EF12}" type="pres">
      <dgm:prSet presAssocID="{326FDC42-A14F-41E0-B819-05D200DED113}" presName="hierChild5" presStyleCnt="0"/>
      <dgm:spPr/>
    </dgm:pt>
    <dgm:pt modelId="{E3E5D4F2-6BD9-4774-803A-5129461F0A6A}" type="pres">
      <dgm:prSet presAssocID="{AA30561A-9E89-41E9-BB4C-CECEC1D3CF48}" presName="Name64" presStyleLbl="parChTrans1D2" presStyleIdx="8" presStyleCnt="10"/>
      <dgm:spPr/>
    </dgm:pt>
    <dgm:pt modelId="{85B139E8-B1AC-488B-BD88-61343A84DBE6}" type="pres">
      <dgm:prSet presAssocID="{959353B1-EC92-42C9-906A-C2E5326345AA}" presName="hierRoot2" presStyleCnt="0">
        <dgm:presLayoutVars>
          <dgm:hierBranch val="init"/>
        </dgm:presLayoutVars>
      </dgm:prSet>
      <dgm:spPr/>
    </dgm:pt>
    <dgm:pt modelId="{AFA94FF3-4B63-4583-A513-9725AEF1D76A}" type="pres">
      <dgm:prSet presAssocID="{959353B1-EC92-42C9-906A-C2E5326345AA}" presName="rootComposite" presStyleCnt="0"/>
      <dgm:spPr/>
    </dgm:pt>
    <dgm:pt modelId="{0AFD4BC7-1601-4DBC-ACA9-CB69DC1264A0}" type="pres">
      <dgm:prSet presAssocID="{959353B1-EC92-42C9-906A-C2E5326345AA}" presName="rootText" presStyleLbl="node2" presStyleIdx="8" presStyleCnt="10" custScaleX="188231">
        <dgm:presLayoutVars>
          <dgm:chPref val="3"/>
        </dgm:presLayoutVars>
      </dgm:prSet>
      <dgm:spPr/>
    </dgm:pt>
    <dgm:pt modelId="{075B5F7C-7DDF-44A9-9C5B-47D68D0898E1}" type="pres">
      <dgm:prSet presAssocID="{959353B1-EC92-42C9-906A-C2E5326345AA}" presName="rootConnector" presStyleLbl="node2" presStyleIdx="8" presStyleCnt="10"/>
      <dgm:spPr/>
    </dgm:pt>
    <dgm:pt modelId="{640C286C-17DA-4761-9DAB-30450329A0AD}" type="pres">
      <dgm:prSet presAssocID="{959353B1-EC92-42C9-906A-C2E5326345AA}" presName="hierChild4" presStyleCnt="0"/>
      <dgm:spPr/>
    </dgm:pt>
    <dgm:pt modelId="{D46D0223-7FEF-404F-89F9-6CCC21E22BBA}" type="pres">
      <dgm:prSet presAssocID="{959353B1-EC92-42C9-906A-C2E5326345AA}" presName="hierChild5" presStyleCnt="0"/>
      <dgm:spPr/>
    </dgm:pt>
    <dgm:pt modelId="{C42F6E0E-6B22-4598-8579-02DE2B7550AE}" type="pres">
      <dgm:prSet presAssocID="{EF1B6F1F-9E9E-4058-A1D4-F0B9E656C235}" presName="Name64" presStyleLbl="parChTrans1D2" presStyleIdx="9" presStyleCnt="10"/>
      <dgm:spPr/>
    </dgm:pt>
    <dgm:pt modelId="{0597913E-48F8-4C21-8510-F3423D0CC06C}" type="pres">
      <dgm:prSet presAssocID="{C6C67B98-4FE9-42BC-AB2B-E3FFCCA62938}" presName="hierRoot2" presStyleCnt="0">
        <dgm:presLayoutVars>
          <dgm:hierBranch val="init"/>
        </dgm:presLayoutVars>
      </dgm:prSet>
      <dgm:spPr/>
    </dgm:pt>
    <dgm:pt modelId="{5F83F144-609D-4AC9-8317-BD14D4A44C1E}" type="pres">
      <dgm:prSet presAssocID="{C6C67B98-4FE9-42BC-AB2B-E3FFCCA62938}" presName="rootComposite" presStyleCnt="0"/>
      <dgm:spPr/>
    </dgm:pt>
    <dgm:pt modelId="{1EA3E3F6-9F75-414C-80CB-86D346422602}" type="pres">
      <dgm:prSet presAssocID="{C6C67B98-4FE9-42BC-AB2B-E3FFCCA62938}" presName="rootText" presStyleLbl="node2" presStyleIdx="9" presStyleCnt="10" custScaleX="188231">
        <dgm:presLayoutVars>
          <dgm:chPref val="3"/>
        </dgm:presLayoutVars>
      </dgm:prSet>
      <dgm:spPr/>
    </dgm:pt>
    <dgm:pt modelId="{62017A63-E27F-43C6-A80F-773430C28C4D}" type="pres">
      <dgm:prSet presAssocID="{C6C67B98-4FE9-42BC-AB2B-E3FFCCA62938}" presName="rootConnector" presStyleLbl="node2" presStyleIdx="9" presStyleCnt="10"/>
      <dgm:spPr/>
    </dgm:pt>
    <dgm:pt modelId="{AAB5C40E-A3E5-4916-9F26-216C740804F5}" type="pres">
      <dgm:prSet presAssocID="{C6C67B98-4FE9-42BC-AB2B-E3FFCCA62938}" presName="hierChild4" presStyleCnt="0"/>
      <dgm:spPr/>
    </dgm:pt>
    <dgm:pt modelId="{9D949F35-C190-485D-97F0-74712E853EBE}" type="pres">
      <dgm:prSet presAssocID="{C6C67B98-4FE9-42BC-AB2B-E3FFCCA62938}" presName="hierChild5" presStyleCnt="0"/>
      <dgm:spPr/>
    </dgm:pt>
    <dgm:pt modelId="{FB2B0A38-6611-4772-9DF7-BEC1E5D5A681}" type="pres">
      <dgm:prSet presAssocID="{BEDE8497-A139-4F22-841D-914386A8761B}" presName="hierChild3" presStyleCnt="0"/>
      <dgm:spPr/>
    </dgm:pt>
  </dgm:ptLst>
  <dgm:cxnLst>
    <dgm:cxn modelId="{B30BCF07-AE6C-4B78-84EB-3AA2B0D8F3E3}" srcId="{BEDE8497-A139-4F22-841D-914386A8761B}" destId="{A301D02C-4163-4865-BD3B-FFFCF4EA77A1}" srcOrd="2" destOrd="0" parTransId="{423A320C-FE24-4A4D-A3A2-E3B20111835B}" sibTransId="{F927F589-3BC1-4DD2-BFF6-F64915015A27}"/>
    <dgm:cxn modelId="{DB89F409-3C51-4A59-B32D-2B01264D520E}" srcId="{BEDE8497-A139-4F22-841D-914386A8761B}" destId="{387F9B78-B0EA-4505-98B5-3C35018DBCC4}" srcOrd="1" destOrd="0" parTransId="{8A41EB72-6D7C-4C4E-8FB5-E20589BCFA4D}" sibTransId="{82739B35-0979-4347-A8C5-3685F1C171A5}"/>
    <dgm:cxn modelId="{EA65770E-AD79-4DDE-8E2D-4B9135CB7E3B}" type="presOf" srcId="{7B36D293-C0D0-4A8D-928A-718FA51E7354}" destId="{A70C66CC-0BDC-4441-870C-BB184444D67E}" srcOrd="0" destOrd="0" presId="urn:microsoft.com/office/officeart/2009/3/layout/HorizontalOrganizationChart"/>
    <dgm:cxn modelId="{E581CA15-BC11-4802-BD59-9BF6AF85A5C0}" type="presOf" srcId="{A301D02C-4163-4865-BD3B-FFFCF4EA77A1}" destId="{E41B7F3F-9471-466A-A4D7-5FB04305B70B}" srcOrd="0" destOrd="0" presId="urn:microsoft.com/office/officeart/2009/3/layout/HorizontalOrganizationChart"/>
    <dgm:cxn modelId="{E3FD1418-D658-467F-9366-0C8177A63C9B}" type="presOf" srcId="{1F1FB232-6CC2-4038-80E0-E0CE1E8E661F}" destId="{E383ECA6-7D5C-4DAB-B83F-2154CB2A35B4}" srcOrd="0" destOrd="0" presId="urn:microsoft.com/office/officeart/2009/3/layout/HorizontalOrganizationChart"/>
    <dgm:cxn modelId="{C4E4B829-9AAE-43DE-B743-178AD531C48D}" type="presOf" srcId="{387F9B78-B0EA-4505-98B5-3C35018DBCC4}" destId="{A62B231C-7553-4162-925C-31073327B3AB}" srcOrd="1" destOrd="0" presId="urn:microsoft.com/office/officeart/2009/3/layout/HorizontalOrganizationChart"/>
    <dgm:cxn modelId="{F541B92B-E9DA-4EC2-946F-228F7682B502}" type="presOf" srcId="{78A994EF-B184-48C2-958C-00BF2C0C8200}" destId="{A0B3402F-A940-449B-835B-24D4F77D8481}" srcOrd="0" destOrd="0" presId="urn:microsoft.com/office/officeart/2009/3/layout/HorizontalOrganizationChart"/>
    <dgm:cxn modelId="{F1A3022E-D736-47F9-8BAF-50B070E552D5}" srcId="{BEDE8497-A139-4F22-841D-914386A8761B}" destId="{78A994EF-B184-48C2-958C-00BF2C0C8200}" srcOrd="0" destOrd="0" parTransId="{677D59F0-B959-4FDA-A4BF-F30CB3DF07C6}" sibTransId="{753EEA2B-CB20-4614-9EBE-4FCB9D2D6F4E}"/>
    <dgm:cxn modelId="{C7499237-D57A-4009-B3BA-0ECC1EEF1AAA}" type="presOf" srcId="{BF200F5A-8132-4E23-BCB9-FEED07B49C90}" destId="{C3DFBB2E-2801-4ADE-B9F6-6D9EFD2BD783}" srcOrd="0" destOrd="0" presId="urn:microsoft.com/office/officeart/2009/3/layout/HorizontalOrganizationChart"/>
    <dgm:cxn modelId="{7C2A6D5C-3688-4AD1-BCB4-303093B20698}" srcId="{BEDE8497-A139-4F22-841D-914386A8761B}" destId="{7B36D293-C0D0-4A8D-928A-718FA51E7354}" srcOrd="5" destOrd="0" parTransId="{CFBDD361-65FE-4D14-95CB-754190A7259D}" sibTransId="{B1DC07D4-2164-4C3D-BBA2-02867F6BBEC1}"/>
    <dgm:cxn modelId="{F813B345-5DBE-4261-93F6-32A19BAF3CEE}" type="presOf" srcId="{C6C67B98-4FE9-42BC-AB2B-E3FFCCA62938}" destId="{62017A63-E27F-43C6-A80F-773430C28C4D}" srcOrd="1" destOrd="0" presId="urn:microsoft.com/office/officeart/2009/3/layout/HorizontalOrganizationChart"/>
    <dgm:cxn modelId="{DB723346-FC59-4966-95C6-C30734B4F7C3}" type="presOf" srcId="{B79F6698-4A93-49A6-A1D0-96F6FBD605C0}" destId="{4693B073-C9A8-4C17-9CBB-F290EB4F7DC9}" srcOrd="0" destOrd="0" presId="urn:microsoft.com/office/officeart/2009/3/layout/HorizontalOrganizationChart"/>
    <dgm:cxn modelId="{3E520947-632A-44ED-87D9-6C140607FE8E}" type="presOf" srcId="{BEDE8497-A139-4F22-841D-914386A8761B}" destId="{16ACCD87-F25B-47A7-9B57-B4A07E28B7CF}" srcOrd="0" destOrd="0" presId="urn:microsoft.com/office/officeart/2009/3/layout/HorizontalOrganizationChart"/>
    <dgm:cxn modelId="{B7A0CE6A-FD6F-479D-BF77-EDDBE76013B2}" type="presOf" srcId="{959353B1-EC92-42C9-906A-C2E5326345AA}" destId="{075B5F7C-7DDF-44A9-9C5B-47D68D0898E1}" srcOrd="1" destOrd="0" presId="urn:microsoft.com/office/officeart/2009/3/layout/HorizontalOrganizationChart"/>
    <dgm:cxn modelId="{86733A4B-AD00-44F9-A3BB-E107AB64EAF2}" type="presOf" srcId="{8A41EB72-6D7C-4C4E-8FB5-E20589BCFA4D}" destId="{1AA1714C-CFCC-4A3D-BF4B-117BC67A2D18}" srcOrd="0" destOrd="0" presId="urn:microsoft.com/office/officeart/2009/3/layout/HorizontalOrganizationChart"/>
    <dgm:cxn modelId="{D6B3054C-E14F-4F04-BACB-79414443EBB3}" type="presOf" srcId="{326FDC42-A14F-41E0-B819-05D200DED113}" destId="{C0228E06-E3B0-4DAB-9D57-BD7A8C8A2250}" srcOrd="1" destOrd="0" presId="urn:microsoft.com/office/officeart/2009/3/layout/HorizontalOrganizationChart"/>
    <dgm:cxn modelId="{D2B89C53-4FBA-460C-9615-24AB0EC9CFAF}" type="presOf" srcId="{B79F6698-4A93-49A6-A1D0-96F6FBD605C0}" destId="{CDF781BE-65E8-401F-B2BD-413D7BF8BF13}" srcOrd="1" destOrd="0" presId="urn:microsoft.com/office/officeart/2009/3/layout/HorizontalOrganizationChart"/>
    <dgm:cxn modelId="{7069FD53-C9E9-4884-846E-0F12EE1E5C5D}" srcId="{BEDE8497-A139-4F22-841D-914386A8761B}" destId="{326FDC42-A14F-41E0-B819-05D200DED113}" srcOrd="7" destOrd="0" parTransId="{21E67738-464C-4F39-B53F-C8F3A8EFC11A}" sibTransId="{01515637-F345-458C-A21A-468B08739763}"/>
    <dgm:cxn modelId="{4D614876-F351-4CA7-8922-273CC8EF9698}" type="presOf" srcId="{AA30561A-9E89-41E9-BB4C-CECEC1D3CF48}" destId="{E3E5D4F2-6BD9-4774-803A-5129461F0A6A}" srcOrd="0" destOrd="0" presId="urn:microsoft.com/office/officeart/2009/3/layout/HorizontalOrganizationChart"/>
    <dgm:cxn modelId="{08598176-FFA3-4305-B203-4E1AE1802DA5}" srcId="{BEDE8497-A139-4F22-841D-914386A8761B}" destId="{30CC2D02-06A4-424E-9098-94F71CCEC821}" srcOrd="3" destOrd="0" parTransId="{31601393-44F2-469E-874F-BF58BAAA84F4}" sibTransId="{B5236D5E-720B-4E5E-8538-E8391D10276C}"/>
    <dgm:cxn modelId="{3B04DE76-AB8C-4B8D-829E-D9B3E4250DA4}" type="presOf" srcId="{423A320C-FE24-4A4D-A3A2-E3B20111835B}" destId="{999FD46D-F45D-4C4D-BEF9-90C5236392B0}" srcOrd="0" destOrd="0" presId="urn:microsoft.com/office/officeart/2009/3/layout/HorizontalOrganizationChart"/>
    <dgm:cxn modelId="{F7A4A777-F59C-4EF3-9092-4599A22B3D55}" type="presOf" srcId="{959353B1-EC92-42C9-906A-C2E5326345AA}" destId="{0AFD4BC7-1601-4DBC-ACA9-CB69DC1264A0}" srcOrd="0" destOrd="0" presId="urn:microsoft.com/office/officeart/2009/3/layout/HorizontalOrganizationChart"/>
    <dgm:cxn modelId="{607BA058-844C-4873-B3A8-3050EA3C03C9}" type="presOf" srcId="{A301D02C-4163-4865-BD3B-FFFCF4EA77A1}" destId="{AB763EE0-10BC-4A1B-AAAE-DB2B777BCDD4}" srcOrd="1" destOrd="0" presId="urn:microsoft.com/office/officeart/2009/3/layout/HorizontalOrganizationChart"/>
    <dgm:cxn modelId="{AD6A7E7A-9167-469C-A2D6-83F5F6CE71A5}" type="presOf" srcId="{326FDC42-A14F-41E0-B819-05D200DED113}" destId="{6C92A7FA-685A-48D7-BE54-E35F6188A6D5}" srcOrd="0" destOrd="0" presId="urn:microsoft.com/office/officeart/2009/3/layout/HorizontalOrganizationChart"/>
    <dgm:cxn modelId="{B1BF8E83-9A73-4119-B0B9-BE4FB733677A}" type="presOf" srcId="{21E67738-464C-4F39-B53F-C8F3A8EFC11A}" destId="{3FB01618-C9BD-4B0D-ADEA-A7139E2B0D81}" srcOrd="0" destOrd="0" presId="urn:microsoft.com/office/officeart/2009/3/layout/HorizontalOrganizationChart"/>
    <dgm:cxn modelId="{D0988584-B939-4449-9F12-5A6C927C03C2}" srcId="{BEDE8497-A139-4F22-841D-914386A8761B}" destId="{B79F6698-4A93-49A6-A1D0-96F6FBD605C0}" srcOrd="6" destOrd="0" parTransId="{8E0DFB24-5095-4484-9333-6F1D89061680}" sibTransId="{C640C797-B676-4FCD-8305-961B7C3841F3}"/>
    <dgm:cxn modelId="{F6343A87-F396-49D4-A956-9020372E1F5E}" srcId="{BEDE8497-A139-4F22-841D-914386A8761B}" destId="{1F1FB232-6CC2-4038-80E0-E0CE1E8E661F}" srcOrd="4" destOrd="0" parTransId="{4425551F-FFB6-4875-A90A-5D04D4B0A313}" sibTransId="{29A5F637-E9B6-4F47-98F3-51F477A2ED22}"/>
    <dgm:cxn modelId="{6E93258F-D0FA-4327-9629-D39FDB8DEAC8}" type="presOf" srcId="{1F1FB232-6CC2-4038-80E0-E0CE1E8E661F}" destId="{A7B76BAF-6981-4782-A7F5-093091B5A3C7}" srcOrd="1" destOrd="0" presId="urn:microsoft.com/office/officeart/2009/3/layout/HorizontalOrganizationChart"/>
    <dgm:cxn modelId="{F86F9C90-1330-4F85-B5C5-DAEBA8F3ECB2}" type="presOf" srcId="{7B36D293-C0D0-4A8D-928A-718FA51E7354}" destId="{3A13B9BE-3750-48DA-94D6-63ACB6C28662}" srcOrd="1" destOrd="0" presId="urn:microsoft.com/office/officeart/2009/3/layout/HorizontalOrganizationChart"/>
    <dgm:cxn modelId="{1B9C46A9-2311-4660-A60A-8C5453E97469}" type="presOf" srcId="{EF1B6F1F-9E9E-4058-A1D4-F0B9E656C235}" destId="{C42F6E0E-6B22-4598-8579-02DE2B7550AE}" srcOrd="0" destOrd="0" presId="urn:microsoft.com/office/officeart/2009/3/layout/HorizontalOrganizationChart"/>
    <dgm:cxn modelId="{FCA250A9-9FAE-4069-87E3-A418D95D0263}" type="presOf" srcId="{8E0DFB24-5095-4484-9333-6F1D89061680}" destId="{F3172674-DF68-49C8-AD7C-4EB802CE5C40}" srcOrd="0" destOrd="0" presId="urn:microsoft.com/office/officeart/2009/3/layout/HorizontalOrganizationChart"/>
    <dgm:cxn modelId="{FE4229B3-2D64-497A-B8B5-75227EF92309}" srcId="{BEDE8497-A139-4F22-841D-914386A8761B}" destId="{C6C67B98-4FE9-42BC-AB2B-E3FFCCA62938}" srcOrd="9" destOrd="0" parTransId="{EF1B6F1F-9E9E-4058-A1D4-F0B9E656C235}" sibTransId="{C704EBA5-2ADC-4FA7-AA2F-6E27A5AE7941}"/>
    <dgm:cxn modelId="{2125EABA-074E-4D80-94E1-B14805850BC7}" type="presOf" srcId="{387F9B78-B0EA-4505-98B5-3C35018DBCC4}" destId="{632F84AD-9492-4CBA-94E3-062A3921BCDD}" srcOrd="0" destOrd="0" presId="urn:microsoft.com/office/officeart/2009/3/layout/HorizontalOrganizationChart"/>
    <dgm:cxn modelId="{2CAA6BBF-C558-4972-80F1-62ACC35B57CA}" type="presOf" srcId="{4425551F-FFB6-4875-A90A-5D04D4B0A313}" destId="{903261E4-6262-4B06-9C76-65C0E42A4403}" srcOrd="0" destOrd="0" presId="urn:microsoft.com/office/officeart/2009/3/layout/HorizontalOrganizationChart"/>
    <dgm:cxn modelId="{ACC798C9-0EE0-41AF-8AA4-2A0A1D0C3876}" type="presOf" srcId="{677D59F0-B959-4FDA-A4BF-F30CB3DF07C6}" destId="{9E67415F-F62E-441D-90CA-DD7A52B2B50C}" srcOrd="0" destOrd="0" presId="urn:microsoft.com/office/officeart/2009/3/layout/HorizontalOrganizationChart"/>
    <dgm:cxn modelId="{90715BD6-23D0-434F-A8B2-DA0F5515F80C}" srcId="{BEDE8497-A139-4F22-841D-914386A8761B}" destId="{959353B1-EC92-42C9-906A-C2E5326345AA}" srcOrd="8" destOrd="0" parTransId="{AA30561A-9E89-41E9-BB4C-CECEC1D3CF48}" sibTransId="{D121986B-7FD4-4663-9481-24162F92DF4C}"/>
    <dgm:cxn modelId="{9067D3D6-8337-475A-8EAE-E222FD99E300}" type="presOf" srcId="{31601393-44F2-469E-874F-BF58BAAA84F4}" destId="{24978A69-A220-40F3-93B2-E265B1CFB6AB}" srcOrd="0" destOrd="0" presId="urn:microsoft.com/office/officeart/2009/3/layout/HorizontalOrganizationChart"/>
    <dgm:cxn modelId="{AE051BDD-4074-40F4-855E-9C86C3DB16B2}" type="presOf" srcId="{CFBDD361-65FE-4D14-95CB-754190A7259D}" destId="{464AA49F-5976-4DFA-849F-3AABA583ACEE}" srcOrd="0" destOrd="0" presId="urn:microsoft.com/office/officeart/2009/3/layout/HorizontalOrganizationChart"/>
    <dgm:cxn modelId="{FF6F5FDE-C63D-4F7B-83FF-B9EF6A72E247}" srcId="{BF200F5A-8132-4E23-BCB9-FEED07B49C90}" destId="{BEDE8497-A139-4F22-841D-914386A8761B}" srcOrd="0" destOrd="0" parTransId="{9EE7B5CA-EF9D-4C02-88B2-EB88FD89F949}" sibTransId="{68768142-45F8-446D-B00A-AD47690C818E}"/>
    <dgm:cxn modelId="{C43254DF-DC09-4C46-B384-0B57CF55E71C}" type="presOf" srcId="{BEDE8497-A139-4F22-841D-914386A8761B}" destId="{8CB83141-33D8-47F6-B842-0B825A185319}" srcOrd="1" destOrd="0" presId="urn:microsoft.com/office/officeart/2009/3/layout/HorizontalOrganizationChart"/>
    <dgm:cxn modelId="{7633FEDF-0F7B-433A-8550-07EAD2F39758}" type="presOf" srcId="{30CC2D02-06A4-424E-9098-94F71CCEC821}" destId="{5294D37C-2D95-4AA0-BA69-EE61081DD189}" srcOrd="0" destOrd="0" presId="urn:microsoft.com/office/officeart/2009/3/layout/HorizontalOrganizationChart"/>
    <dgm:cxn modelId="{596EFEEB-C1F9-443B-A66C-2E7914490984}" type="presOf" srcId="{C6C67B98-4FE9-42BC-AB2B-E3FFCCA62938}" destId="{1EA3E3F6-9F75-414C-80CB-86D346422602}" srcOrd="0" destOrd="0" presId="urn:microsoft.com/office/officeart/2009/3/layout/HorizontalOrganizationChart"/>
    <dgm:cxn modelId="{470463ED-AC74-4433-9A8B-953B9A822D55}" type="presOf" srcId="{78A994EF-B184-48C2-958C-00BF2C0C8200}" destId="{3000A63E-DA5C-4AEE-A256-CF3354699630}" srcOrd="1" destOrd="0" presId="urn:microsoft.com/office/officeart/2009/3/layout/HorizontalOrganizationChart"/>
    <dgm:cxn modelId="{4B07CCEE-20B6-4CF9-8707-DAE5067E07E0}" type="presOf" srcId="{30CC2D02-06A4-424E-9098-94F71CCEC821}" destId="{9C2F6D47-B4D1-4A9C-9403-B170E5028415}" srcOrd="1" destOrd="0" presId="urn:microsoft.com/office/officeart/2009/3/layout/HorizontalOrganizationChart"/>
    <dgm:cxn modelId="{2AE0706D-06C3-4BA0-98BA-53213EBE541A}" type="presParOf" srcId="{C3DFBB2E-2801-4ADE-B9F6-6D9EFD2BD783}" destId="{1397B221-928D-4583-9BFB-5406749CA2B7}" srcOrd="0" destOrd="0" presId="urn:microsoft.com/office/officeart/2009/3/layout/HorizontalOrganizationChart"/>
    <dgm:cxn modelId="{0AFB808C-D328-4650-BFDB-6581CE5D0EF0}" type="presParOf" srcId="{1397B221-928D-4583-9BFB-5406749CA2B7}" destId="{843DC9FD-8FA5-4B55-B8AF-5A8D917AF671}" srcOrd="0" destOrd="0" presId="urn:microsoft.com/office/officeart/2009/3/layout/HorizontalOrganizationChart"/>
    <dgm:cxn modelId="{03B1B31A-A786-41E2-AA06-39CCDBE246C8}" type="presParOf" srcId="{843DC9FD-8FA5-4B55-B8AF-5A8D917AF671}" destId="{16ACCD87-F25B-47A7-9B57-B4A07E28B7CF}" srcOrd="0" destOrd="0" presId="urn:microsoft.com/office/officeart/2009/3/layout/HorizontalOrganizationChart"/>
    <dgm:cxn modelId="{136E779C-EED3-4111-8CE4-E3629B0D3EC9}" type="presParOf" srcId="{843DC9FD-8FA5-4B55-B8AF-5A8D917AF671}" destId="{8CB83141-33D8-47F6-B842-0B825A185319}" srcOrd="1" destOrd="0" presId="urn:microsoft.com/office/officeart/2009/3/layout/HorizontalOrganizationChart"/>
    <dgm:cxn modelId="{86D1F926-0B84-4B81-9C3E-4DE6182CC8FE}" type="presParOf" srcId="{1397B221-928D-4583-9BFB-5406749CA2B7}" destId="{439C6EB7-9C7D-4129-B843-765EB7E284BA}" srcOrd="1" destOrd="0" presId="urn:microsoft.com/office/officeart/2009/3/layout/HorizontalOrganizationChart"/>
    <dgm:cxn modelId="{18EE8B51-EF46-415D-A214-7E4795A04037}" type="presParOf" srcId="{439C6EB7-9C7D-4129-B843-765EB7E284BA}" destId="{9E67415F-F62E-441D-90CA-DD7A52B2B50C}" srcOrd="0" destOrd="0" presId="urn:microsoft.com/office/officeart/2009/3/layout/HorizontalOrganizationChart"/>
    <dgm:cxn modelId="{6B8A400B-D8C8-4219-A814-F5FF749A3A55}" type="presParOf" srcId="{439C6EB7-9C7D-4129-B843-765EB7E284BA}" destId="{10D8127E-C4D5-47ED-A2A9-6C4C3456EABF}" srcOrd="1" destOrd="0" presId="urn:microsoft.com/office/officeart/2009/3/layout/HorizontalOrganizationChart"/>
    <dgm:cxn modelId="{57082842-9182-4D2D-95F0-9116C2FBDC82}" type="presParOf" srcId="{10D8127E-C4D5-47ED-A2A9-6C4C3456EABF}" destId="{607DFB84-0535-4A58-9B6B-E8DBA51E7CD1}" srcOrd="0" destOrd="0" presId="urn:microsoft.com/office/officeart/2009/3/layout/HorizontalOrganizationChart"/>
    <dgm:cxn modelId="{CFFE1050-81B0-4B74-BD9F-3B655CD08897}" type="presParOf" srcId="{607DFB84-0535-4A58-9B6B-E8DBA51E7CD1}" destId="{A0B3402F-A940-449B-835B-24D4F77D8481}" srcOrd="0" destOrd="0" presId="urn:microsoft.com/office/officeart/2009/3/layout/HorizontalOrganizationChart"/>
    <dgm:cxn modelId="{67A3FC75-1707-4977-861F-A54AB57E3991}" type="presParOf" srcId="{607DFB84-0535-4A58-9B6B-E8DBA51E7CD1}" destId="{3000A63E-DA5C-4AEE-A256-CF3354699630}" srcOrd="1" destOrd="0" presId="urn:microsoft.com/office/officeart/2009/3/layout/HorizontalOrganizationChart"/>
    <dgm:cxn modelId="{F9B04FF8-6705-4AD6-96A7-92C6D6730176}" type="presParOf" srcId="{10D8127E-C4D5-47ED-A2A9-6C4C3456EABF}" destId="{EEF9FD99-865E-4A8A-8CED-178D9C014D15}" srcOrd="1" destOrd="0" presId="urn:microsoft.com/office/officeart/2009/3/layout/HorizontalOrganizationChart"/>
    <dgm:cxn modelId="{128AE79C-B17C-4361-A2D5-73FC2C8F4364}" type="presParOf" srcId="{10D8127E-C4D5-47ED-A2A9-6C4C3456EABF}" destId="{380DA327-15B6-49BB-90EE-82157858D4FA}" srcOrd="2" destOrd="0" presId="urn:microsoft.com/office/officeart/2009/3/layout/HorizontalOrganizationChart"/>
    <dgm:cxn modelId="{A9FC6685-37A8-4742-B3D8-1B87DF1789D3}" type="presParOf" srcId="{439C6EB7-9C7D-4129-B843-765EB7E284BA}" destId="{1AA1714C-CFCC-4A3D-BF4B-117BC67A2D18}" srcOrd="2" destOrd="0" presId="urn:microsoft.com/office/officeart/2009/3/layout/HorizontalOrganizationChart"/>
    <dgm:cxn modelId="{CD660161-76A3-4B29-BA18-0210891C36B8}" type="presParOf" srcId="{439C6EB7-9C7D-4129-B843-765EB7E284BA}" destId="{DF110B23-D977-4C61-91D3-1DD61701A0A0}" srcOrd="3" destOrd="0" presId="urn:microsoft.com/office/officeart/2009/3/layout/HorizontalOrganizationChart"/>
    <dgm:cxn modelId="{3CFD7B56-D863-468D-9134-622F53FB8B5D}" type="presParOf" srcId="{DF110B23-D977-4C61-91D3-1DD61701A0A0}" destId="{F4C5FE9F-1D85-4E12-B3E6-9A45A26BF710}" srcOrd="0" destOrd="0" presId="urn:microsoft.com/office/officeart/2009/3/layout/HorizontalOrganizationChart"/>
    <dgm:cxn modelId="{C8953126-E762-4543-A8CD-706B9DAF63CF}" type="presParOf" srcId="{F4C5FE9F-1D85-4E12-B3E6-9A45A26BF710}" destId="{632F84AD-9492-4CBA-94E3-062A3921BCDD}" srcOrd="0" destOrd="0" presId="urn:microsoft.com/office/officeart/2009/3/layout/HorizontalOrganizationChart"/>
    <dgm:cxn modelId="{780BC8E1-3314-48C8-8DA6-45D6E02D8FEC}" type="presParOf" srcId="{F4C5FE9F-1D85-4E12-B3E6-9A45A26BF710}" destId="{A62B231C-7553-4162-925C-31073327B3AB}" srcOrd="1" destOrd="0" presId="urn:microsoft.com/office/officeart/2009/3/layout/HorizontalOrganizationChart"/>
    <dgm:cxn modelId="{365889AA-65F7-4F52-94DC-9D113EA81F00}" type="presParOf" srcId="{DF110B23-D977-4C61-91D3-1DD61701A0A0}" destId="{B3647431-B635-481C-A2FF-6D97E9CBE15E}" srcOrd="1" destOrd="0" presId="urn:microsoft.com/office/officeart/2009/3/layout/HorizontalOrganizationChart"/>
    <dgm:cxn modelId="{164F21C8-759C-4B6A-B622-F6FB06F5574F}" type="presParOf" srcId="{DF110B23-D977-4C61-91D3-1DD61701A0A0}" destId="{B6711177-FE66-4F0A-831A-2B086780461B}" srcOrd="2" destOrd="0" presId="urn:microsoft.com/office/officeart/2009/3/layout/HorizontalOrganizationChart"/>
    <dgm:cxn modelId="{B88487D8-D0A2-4D9E-8D2B-DEC87F35591F}" type="presParOf" srcId="{439C6EB7-9C7D-4129-B843-765EB7E284BA}" destId="{999FD46D-F45D-4C4D-BEF9-90C5236392B0}" srcOrd="4" destOrd="0" presId="urn:microsoft.com/office/officeart/2009/3/layout/HorizontalOrganizationChart"/>
    <dgm:cxn modelId="{E587E671-E9C6-4F9B-8696-9B4C3E6B6A35}" type="presParOf" srcId="{439C6EB7-9C7D-4129-B843-765EB7E284BA}" destId="{8E4433C8-0417-41ED-98AE-BFF03DE85FB7}" srcOrd="5" destOrd="0" presId="urn:microsoft.com/office/officeart/2009/3/layout/HorizontalOrganizationChart"/>
    <dgm:cxn modelId="{D955C7C4-3950-4CA1-A2B5-7285C5ED2A96}" type="presParOf" srcId="{8E4433C8-0417-41ED-98AE-BFF03DE85FB7}" destId="{D982A847-F180-456B-BF29-601946BA3BE4}" srcOrd="0" destOrd="0" presId="urn:microsoft.com/office/officeart/2009/3/layout/HorizontalOrganizationChart"/>
    <dgm:cxn modelId="{FC1402F8-3090-468D-A79F-F07ADE3F1A7E}" type="presParOf" srcId="{D982A847-F180-456B-BF29-601946BA3BE4}" destId="{E41B7F3F-9471-466A-A4D7-5FB04305B70B}" srcOrd="0" destOrd="0" presId="urn:microsoft.com/office/officeart/2009/3/layout/HorizontalOrganizationChart"/>
    <dgm:cxn modelId="{1B202E20-B9F7-4A12-9AF1-B699A86D733F}" type="presParOf" srcId="{D982A847-F180-456B-BF29-601946BA3BE4}" destId="{AB763EE0-10BC-4A1B-AAAE-DB2B777BCDD4}" srcOrd="1" destOrd="0" presId="urn:microsoft.com/office/officeart/2009/3/layout/HorizontalOrganizationChart"/>
    <dgm:cxn modelId="{9FDA34DB-2C10-485B-91F6-0A2B366AE1C3}" type="presParOf" srcId="{8E4433C8-0417-41ED-98AE-BFF03DE85FB7}" destId="{9CD45FB6-7966-464C-ACAB-D71B3D3D2B9D}" srcOrd="1" destOrd="0" presId="urn:microsoft.com/office/officeart/2009/3/layout/HorizontalOrganizationChart"/>
    <dgm:cxn modelId="{F5BCB893-27BA-4206-9CD1-A5395F9FA63D}" type="presParOf" srcId="{8E4433C8-0417-41ED-98AE-BFF03DE85FB7}" destId="{472AB00E-B199-462F-956D-3DA1ECAE28AD}" srcOrd="2" destOrd="0" presId="urn:microsoft.com/office/officeart/2009/3/layout/HorizontalOrganizationChart"/>
    <dgm:cxn modelId="{01104288-96DE-42CB-B564-F97C21C3DDDB}" type="presParOf" srcId="{439C6EB7-9C7D-4129-B843-765EB7E284BA}" destId="{24978A69-A220-40F3-93B2-E265B1CFB6AB}" srcOrd="6" destOrd="0" presId="urn:microsoft.com/office/officeart/2009/3/layout/HorizontalOrganizationChart"/>
    <dgm:cxn modelId="{DFA3C683-C4CB-4191-A5AB-71EE656FC2E7}" type="presParOf" srcId="{439C6EB7-9C7D-4129-B843-765EB7E284BA}" destId="{7BDFEDC9-E3AE-4122-B0C4-2A3A8CA00D61}" srcOrd="7" destOrd="0" presId="urn:microsoft.com/office/officeart/2009/3/layout/HorizontalOrganizationChart"/>
    <dgm:cxn modelId="{B5B6055A-CA94-4EBD-9C1D-78F6A6F5FA4E}" type="presParOf" srcId="{7BDFEDC9-E3AE-4122-B0C4-2A3A8CA00D61}" destId="{F1419DBB-E45F-429C-B531-E248A90EDFE1}" srcOrd="0" destOrd="0" presId="urn:microsoft.com/office/officeart/2009/3/layout/HorizontalOrganizationChart"/>
    <dgm:cxn modelId="{66603E75-2FCD-416A-88BC-D24B1ED6221A}" type="presParOf" srcId="{F1419DBB-E45F-429C-B531-E248A90EDFE1}" destId="{5294D37C-2D95-4AA0-BA69-EE61081DD189}" srcOrd="0" destOrd="0" presId="urn:microsoft.com/office/officeart/2009/3/layout/HorizontalOrganizationChart"/>
    <dgm:cxn modelId="{375D048F-32CD-4C60-BDE1-7F1B1A0492DE}" type="presParOf" srcId="{F1419DBB-E45F-429C-B531-E248A90EDFE1}" destId="{9C2F6D47-B4D1-4A9C-9403-B170E5028415}" srcOrd="1" destOrd="0" presId="urn:microsoft.com/office/officeart/2009/3/layout/HorizontalOrganizationChart"/>
    <dgm:cxn modelId="{8D96795E-DABA-4F29-AF70-A5C566A7881B}" type="presParOf" srcId="{7BDFEDC9-E3AE-4122-B0C4-2A3A8CA00D61}" destId="{BCEC9674-552A-4A2F-AE94-A454E90F3E30}" srcOrd="1" destOrd="0" presId="urn:microsoft.com/office/officeart/2009/3/layout/HorizontalOrganizationChart"/>
    <dgm:cxn modelId="{E76BB773-3C3F-4055-8F5F-B51E961CF8CB}" type="presParOf" srcId="{7BDFEDC9-E3AE-4122-B0C4-2A3A8CA00D61}" destId="{5B822F8E-C699-41B6-8FDC-FED897A9D823}" srcOrd="2" destOrd="0" presId="urn:microsoft.com/office/officeart/2009/3/layout/HorizontalOrganizationChart"/>
    <dgm:cxn modelId="{66CABB63-9617-4988-8115-EAE5C8EF0A57}" type="presParOf" srcId="{439C6EB7-9C7D-4129-B843-765EB7E284BA}" destId="{903261E4-6262-4B06-9C76-65C0E42A4403}" srcOrd="8" destOrd="0" presId="urn:microsoft.com/office/officeart/2009/3/layout/HorizontalOrganizationChart"/>
    <dgm:cxn modelId="{59B29944-060C-4021-9753-893BA081BE97}" type="presParOf" srcId="{439C6EB7-9C7D-4129-B843-765EB7E284BA}" destId="{D0456F3E-2280-4166-B9DA-F36C6C7869BC}" srcOrd="9" destOrd="0" presId="urn:microsoft.com/office/officeart/2009/3/layout/HorizontalOrganizationChart"/>
    <dgm:cxn modelId="{9AB62293-2A72-419B-B0F6-E52EA6DA2D65}" type="presParOf" srcId="{D0456F3E-2280-4166-B9DA-F36C6C7869BC}" destId="{72F38629-7B0B-4565-88FD-BE152E8523A6}" srcOrd="0" destOrd="0" presId="urn:microsoft.com/office/officeart/2009/3/layout/HorizontalOrganizationChart"/>
    <dgm:cxn modelId="{AD061209-9EB5-4A34-A16A-2E9A217DDA3A}" type="presParOf" srcId="{72F38629-7B0B-4565-88FD-BE152E8523A6}" destId="{E383ECA6-7D5C-4DAB-B83F-2154CB2A35B4}" srcOrd="0" destOrd="0" presId="urn:microsoft.com/office/officeart/2009/3/layout/HorizontalOrganizationChart"/>
    <dgm:cxn modelId="{B9D33D31-722E-4578-8495-52D243A984E3}" type="presParOf" srcId="{72F38629-7B0B-4565-88FD-BE152E8523A6}" destId="{A7B76BAF-6981-4782-A7F5-093091B5A3C7}" srcOrd="1" destOrd="0" presId="urn:microsoft.com/office/officeart/2009/3/layout/HorizontalOrganizationChart"/>
    <dgm:cxn modelId="{97DC4119-F5C0-4A77-8BAF-1B754DE215DB}" type="presParOf" srcId="{D0456F3E-2280-4166-B9DA-F36C6C7869BC}" destId="{89B01ED3-2B9E-4699-9B7C-73324F712FE6}" srcOrd="1" destOrd="0" presId="urn:microsoft.com/office/officeart/2009/3/layout/HorizontalOrganizationChart"/>
    <dgm:cxn modelId="{03FFD280-D235-431E-AB10-B261A85E8DD0}" type="presParOf" srcId="{D0456F3E-2280-4166-B9DA-F36C6C7869BC}" destId="{D2F8140A-D58F-4D16-9465-E51A32C1C6BC}" srcOrd="2" destOrd="0" presId="urn:microsoft.com/office/officeart/2009/3/layout/HorizontalOrganizationChart"/>
    <dgm:cxn modelId="{2B595600-0551-48BC-9270-63E4FC860B1C}" type="presParOf" srcId="{439C6EB7-9C7D-4129-B843-765EB7E284BA}" destId="{464AA49F-5976-4DFA-849F-3AABA583ACEE}" srcOrd="10" destOrd="0" presId="urn:microsoft.com/office/officeart/2009/3/layout/HorizontalOrganizationChart"/>
    <dgm:cxn modelId="{98CF3539-10C4-4FEA-92F7-259314DA3997}" type="presParOf" srcId="{439C6EB7-9C7D-4129-B843-765EB7E284BA}" destId="{2B21A396-E08E-418B-BF61-9EB64966C694}" srcOrd="11" destOrd="0" presId="urn:microsoft.com/office/officeart/2009/3/layout/HorizontalOrganizationChart"/>
    <dgm:cxn modelId="{1413EB6F-86C4-46A1-9700-880691F81689}" type="presParOf" srcId="{2B21A396-E08E-418B-BF61-9EB64966C694}" destId="{86BB5B62-F6B8-4349-9EF7-BFC427A3237F}" srcOrd="0" destOrd="0" presId="urn:microsoft.com/office/officeart/2009/3/layout/HorizontalOrganizationChart"/>
    <dgm:cxn modelId="{30C75F8D-CB21-419D-80AE-68198F7B0A83}" type="presParOf" srcId="{86BB5B62-F6B8-4349-9EF7-BFC427A3237F}" destId="{A70C66CC-0BDC-4441-870C-BB184444D67E}" srcOrd="0" destOrd="0" presId="urn:microsoft.com/office/officeart/2009/3/layout/HorizontalOrganizationChart"/>
    <dgm:cxn modelId="{61616CDF-722D-4D14-87AD-E1F732B0E4B3}" type="presParOf" srcId="{86BB5B62-F6B8-4349-9EF7-BFC427A3237F}" destId="{3A13B9BE-3750-48DA-94D6-63ACB6C28662}" srcOrd="1" destOrd="0" presId="urn:microsoft.com/office/officeart/2009/3/layout/HorizontalOrganizationChart"/>
    <dgm:cxn modelId="{FDDB0A3A-0A59-4FC1-95F5-6EFF9B463FFE}" type="presParOf" srcId="{2B21A396-E08E-418B-BF61-9EB64966C694}" destId="{4BB8F63C-24BA-432B-8BA4-3CA8B8E7CBC5}" srcOrd="1" destOrd="0" presId="urn:microsoft.com/office/officeart/2009/3/layout/HorizontalOrganizationChart"/>
    <dgm:cxn modelId="{814319FB-15DA-4CCF-BEA8-AA187BF9D5BF}" type="presParOf" srcId="{2B21A396-E08E-418B-BF61-9EB64966C694}" destId="{269CD44F-A8BE-4765-9FD7-DC015430F842}" srcOrd="2" destOrd="0" presId="urn:microsoft.com/office/officeart/2009/3/layout/HorizontalOrganizationChart"/>
    <dgm:cxn modelId="{0126E1DE-CB8D-4B46-A6A9-B7E60C02E212}" type="presParOf" srcId="{439C6EB7-9C7D-4129-B843-765EB7E284BA}" destId="{F3172674-DF68-49C8-AD7C-4EB802CE5C40}" srcOrd="12" destOrd="0" presId="urn:microsoft.com/office/officeart/2009/3/layout/HorizontalOrganizationChart"/>
    <dgm:cxn modelId="{3159CBD1-D442-4E9A-9649-D76EF1B0FE99}" type="presParOf" srcId="{439C6EB7-9C7D-4129-B843-765EB7E284BA}" destId="{C858AC5B-BDD6-4D0D-BF1E-707BE5401B28}" srcOrd="13" destOrd="0" presId="urn:microsoft.com/office/officeart/2009/3/layout/HorizontalOrganizationChart"/>
    <dgm:cxn modelId="{C046FC6F-7FE3-410C-919B-45B2CAEF9EF3}" type="presParOf" srcId="{C858AC5B-BDD6-4D0D-BF1E-707BE5401B28}" destId="{B6105D56-662B-4413-A761-620CEFC88D0C}" srcOrd="0" destOrd="0" presId="urn:microsoft.com/office/officeart/2009/3/layout/HorizontalOrganizationChart"/>
    <dgm:cxn modelId="{36C1F995-D93C-4EC8-AF41-E84544E41549}" type="presParOf" srcId="{B6105D56-662B-4413-A761-620CEFC88D0C}" destId="{4693B073-C9A8-4C17-9CBB-F290EB4F7DC9}" srcOrd="0" destOrd="0" presId="urn:microsoft.com/office/officeart/2009/3/layout/HorizontalOrganizationChart"/>
    <dgm:cxn modelId="{5F169A35-972C-45A6-B9FD-1AF14DD60792}" type="presParOf" srcId="{B6105D56-662B-4413-A761-620CEFC88D0C}" destId="{CDF781BE-65E8-401F-B2BD-413D7BF8BF13}" srcOrd="1" destOrd="0" presId="urn:microsoft.com/office/officeart/2009/3/layout/HorizontalOrganizationChart"/>
    <dgm:cxn modelId="{82620EF0-5F7F-4806-94F6-88DD60C1355F}" type="presParOf" srcId="{C858AC5B-BDD6-4D0D-BF1E-707BE5401B28}" destId="{A5F93DF9-F3A1-4CB5-A4A0-CF4FE75D4253}" srcOrd="1" destOrd="0" presId="urn:microsoft.com/office/officeart/2009/3/layout/HorizontalOrganizationChart"/>
    <dgm:cxn modelId="{0A587B52-6945-4097-AC26-801FCCD22F6A}" type="presParOf" srcId="{C858AC5B-BDD6-4D0D-BF1E-707BE5401B28}" destId="{22127D76-BFEB-4F25-9640-883B631AEF7A}" srcOrd="2" destOrd="0" presId="urn:microsoft.com/office/officeart/2009/3/layout/HorizontalOrganizationChart"/>
    <dgm:cxn modelId="{61FAF755-1BBC-42A3-BA26-AC3D9E00B783}" type="presParOf" srcId="{439C6EB7-9C7D-4129-B843-765EB7E284BA}" destId="{3FB01618-C9BD-4B0D-ADEA-A7139E2B0D81}" srcOrd="14" destOrd="0" presId="urn:microsoft.com/office/officeart/2009/3/layout/HorizontalOrganizationChart"/>
    <dgm:cxn modelId="{9EB04965-94F9-4256-8F29-CCAD50F506B5}" type="presParOf" srcId="{439C6EB7-9C7D-4129-B843-765EB7E284BA}" destId="{B3466F27-5E15-451F-A6D0-BEA14A4292E2}" srcOrd="15" destOrd="0" presId="urn:microsoft.com/office/officeart/2009/3/layout/HorizontalOrganizationChart"/>
    <dgm:cxn modelId="{528F3D93-5D17-4950-9CA4-C45435E18F7F}" type="presParOf" srcId="{B3466F27-5E15-451F-A6D0-BEA14A4292E2}" destId="{A9CDD0CB-8179-48B0-A2FE-A419C03910E9}" srcOrd="0" destOrd="0" presId="urn:microsoft.com/office/officeart/2009/3/layout/HorizontalOrganizationChart"/>
    <dgm:cxn modelId="{51E38BA8-C747-46F8-AF50-9C6B0B27956C}" type="presParOf" srcId="{A9CDD0CB-8179-48B0-A2FE-A419C03910E9}" destId="{6C92A7FA-685A-48D7-BE54-E35F6188A6D5}" srcOrd="0" destOrd="0" presId="urn:microsoft.com/office/officeart/2009/3/layout/HorizontalOrganizationChart"/>
    <dgm:cxn modelId="{6826E68E-8475-46F8-94F0-9ADF99802B17}" type="presParOf" srcId="{A9CDD0CB-8179-48B0-A2FE-A419C03910E9}" destId="{C0228E06-E3B0-4DAB-9D57-BD7A8C8A2250}" srcOrd="1" destOrd="0" presId="urn:microsoft.com/office/officeart/2009/3/layout/HorizontalOrganizationChart"/>
    <dgm:cxn modelId="{5D317FB2-7043-4DB2-B77A-D0D195841870}" type="presParOf" srcId="{B3466F27-5E15-451F-A6D0-BEA14A4292E2}" destId="{13EAE601-99F6-47BB-B180-8270ABE2CBEB}" srcOrd="1" destOrd="0" presId="urn:microsoft.com/office/officeart/2009/3/layout/HorizontalOrganizationChart"/>
    <dgm:cxn modelId="{D9CB84C7-96EB-4F95-A014-34EC26A97861}" type="presParOf" srcId="{B3466F27-5E15-451F-A6D0-BEA14A4292E2}" destId="{4C94B4F6-6A02-460B-BD6F-8AEFFEC9EF12}" srcOrd="2" destOrd="0" presId="urn:microsoft.com/office/officeart/2009/3/layout/HorizontalOrganizationChart"/>
    <dgm:cxn modelId="{BBBD2D3E-731E-484D-8114-6ACBABF0ECE4}" type="presParOf" srcId="{439C6EB7-9C7D-4129-B843-765EB7E284BA}" destId="{E3E5D4F2-6BD9-4774-803A-5129461F0A6A}" srcOrd="16" destOrd="0" presId="urn:microsoft.com/office/officeart/2009/3/layout/HorizontalOrganizationChart"/>
    <dgm:cxn modelId="{E6FC148F-03F1-49C5-B7BF-683ED4F3189A}" type="presParOf" srcId="{439C6EB7-9C7D-4129-B843-765EB7E284BA}" destId="{85B139E8-B1AC-488B-BD88-61343A84DBE6}" srcOrd="17" destOrd="0" presId="urn:microsoft.com/office/officeart/2009/3/layout/HorizontalOrganizationChart"/>
    <dgm:cxn modelId="{FBC7EFF8-50C6-45E6-A863-BB4C4946C1C1}" type="presParOf" srcId="{85B139E8-B1AC-488B-BD88-61343A84DBE6}" destId="{AFA94FF3-4B63-4583-A513-9725AEF1D76A}" srcOrd="0" destOrd="0" presId="urn:microsoft.com/office/officeart/2009/3/layout/HorizontalOrganizationChart"/>
    <dgm:cxn modelId="{6CA5DF41-EAF2-4433-A264-D8B54E47FC8E}" type="presParOf" srcId="{AFA94FF3-4B63-4583-A513-9725AEF1D76A}" destId="{0AFD4BC7-1601-4DBC-ACA9-CB69DC1264A0}" srcOrd="0" destOrd="0" presId="urn:microsoft.com/office/officeart/2009/3/layout/HorizontalOrganizationChart"/>
    <dgm:cxn modelId="{CF334D50-D25A-4010-83EC-5F2D82CB1C97}" type="presParOf" srcId="{AFA94FF3-4B63-4583-A513-9725AEF1D76A}" destId="{075B5F7C-7DDF-44A9-9C5B-47D68D0898E1}" srcOrd="1" destOrd="0" presId="urn:microsoft.com/office/officeart/2009/3/layout/HorizontalOrganizationChart"/>
    <dgm:cxn modelId="{C580F9CF-9168-4B9B-9286-A0F229C9ADDD}" type="presParOf" srcId="{85B139E8-B1AC-488B-BD88-61343A84DBE6}" destId="{640C286C-17DA-4761-9DAB-30450329A0AD}" srcOrd="1" destOrd="0" presId="urn:microsoft.com/office/officeart/2009/3/layout/HorizontalOrganizationChart"/>
    <dgm:cxn modelId="{5D8F37A3-B5A8-48CF-B85E-5352C31DF48E}" type="presParOf" srcId="{85B139E8-B1AC-488B-BD88-61343A84DBE6}" destId="{D46D0223-7FEF-404F-89F9-6CCC21E22BBA}" srcOrd="2" destOrd="0" presId="urn:microsoft.com/office/officeart/2009/3/layout/HorizontalOrganizationChart"/>
    <dgm:cxn modelId="{B907D365-287A-4A37-8216-6699379FC669}" type="presParOf" srcId="{439C6EB7-9C7D-4129-B843-765EB7E284BA}" destId="{C42F6E0E-6B22-4598-8579-02DE2B7550AE}" srcOrd="18" destOrd="0" presId="urn:microsoft.com/office/officeart/2009/3/layout/HorizontalOrganizationChart"/>
    <dgm:cxn modelId="{E5D654F9-01D9-4E28-812A-D6E1F3F3D2D5}" type="presParOf" srcId="{439C6EB7-9C7D-4129-B843-765EB7E284BA}" destId="{0597913E-48F8-4C21-8510-F3423D0CC06C}" srcOrd="19" destOrd="0" presId="urn:microsoft.com/office/officeart/2009/3/layout/HorizontalOrganizationChart"/>
    <dgm:cxn modelId="{F7AC0375-90D0-4322-8112-DEE294D0B0CA}" type="presParOf" srcId="{0597913E-48F8-4C21-8510-F3423D0CC06C}" destId="{5F83F144-609D-4AC9-8317-BD14D4A44C1E}" srcOrd="0" destOrd="0" presId="urn:microsoft.com/office/officeart/2009/3/layout/HorizontalOrganizationChart"/>
    <dgm:cxn modelId="{3D684B34-1D64-4756-B466-0907828A2B72}" type="presParOf" srcId="{5F83F144-609D-4AC9-8317-BD14D4A44C1E}" destId="{1EA3E3F6-9F75-414C-80CB-86D346422602}" srcOrd="0" destOrd="0" presId="urn:microsoft.com/office/officeart/2009/3/layout/HorizontalOrganizationChart"/>
    <dgm:cxn modelId="{1E7A93D7-4F5B-497D-874D-CC78C49FA6FB}" type="presParOf" srcId="{5F83F144-609D-4AC9-8317-BD14D4A44C1E}" destId="{62017A63-E27F-43C6-A80F-773430C28C4D}" srcOrd="1" destOrd="0" presId="urn:microsoft.com/office/officeart/2009/3/layout/HorizontalOrganizationChart"/>
    <dgm:cxn modelId="{94F1EF52-EF2A-45A8-989C-346E37E669B3}" type="presParOf" srcId="{0597913E-48F8-4C21-8510-F3423D0CC06C}" destId="{AAB5C40E-A3E5-4916-9F26-216C740804F5}" srcOrd="1" destOrd="0" presId="urn:microsoft.com/office/officeart/2009/3/layout/HorizontalOrganizationChart"/>
    <dgm:cxn modelId="{3466A223-02CE-4F45-968D-997B44B2AF32}" type="presParOf" srcId="{0597913E-48F8-4C21-8510-F3423D0CC06C}" destId="{9D949F35-C190-485D-97F0-74712E853EBE}" srcOrd="2" destOrd="0" presId="urn:microsoft.com/office/officeart/2009/3/layout/HorizontalOrganizationChart"/>
    <dgm:cxn modelId="{614E23E1-D9C7-4A61-BA6C-01213D3F42C1}" type="presParOf" srcId="{1397B221-928D-4583-9BFB-5406749CA2B7}" destId="{FB2B0A38-6611-4772-9DF7-BEC1E5D5A681}" srcOrd="2" destOrd="0" presId="urn:microsoft.com/office/officeart/2009/3/layout/HorizontalOrganizationChart"/>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E39DE1A2-786F-4E78-AFE6-80CBC3519E8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sv-SE"/>
        </a:p>
      </dgm:t>
    </dgm:pt>
    <dgm:pt modelId="{60743675-423C-4872-9AB4-17DEC08CB0C3}">
      <dgm:prSet phldrT="[Text]" custT="1"/>
      <dgm:spPr>
        <a:solidFill>
          <a:schemeClr val="accent6">
            <a:lumMod val="20000"/>
            <a:lumOff val="80000"/>
          </a:schemeClr>
        </a:solidFill>
        <a:ln>
          <a:noFill/>
        </a:ln>
      </dgm:spPr>
      <dgm:t>
        <a:bodyPr/>
        <a:lstStyle/>
        <a:p>
          <a:r>
            <a:rPr lang="sv-SE" sz="1200" b="0" dirty="0">
              <a:solidFill>
                <a:schemeClr val="tx1"/>
              </a:solidFill>
              <a:latin typeface="Calibri" panose="020F0502020204030204" pitchFamily="34" charset="0"/>
              <a:cs typeface="Calibri" panose="020F0502020204030204" pitchFamily="34" charset="0"/>
            </a:rPr>
            <a:t>Individuella kartläggnings-samtal</a:t>
          </a:r>
        </a:p>
      </dgm:t>
    </dgm:pt>
    <dgm:pt modelId="{5851A059-3818-4792-BC8D-54F0A5110FBB}" type="parTrans" cxnId="{5F686981-044D-4C36-9EC0-03D260FDCA75}">
      <dgm:prSet/>
      <dgm:spPr/>
      <dgm:t>
        <a:bodyPr/>
        <a:lstStyle/>
        <a:p>
          <a:endParaRPr lang="sv-SE" sz="4000" b="0">
            <a:latin typeface="Calibri" panose="020F0502020204030204" pitchFamily="34" charset="0"/>
            <a:cs typeface="Calibri" panose="020F0502020204030204" pitchFamily="34" charset="0"/>
          </a:endParaRPr>
        </a:p>
      </dgm:t>
    </dgm:pt>
    <dgm:pt modelId="{A4F98ADA-2FBF-4A6E-A1C1-86D81081607F}" type="sibTrans" cxnId="{5F686981-044D-4C36-9EC0-03D260FDCA75}">
      <dgm:prSet/>
      <dgm:spPr/>
      <dgm:t>
        <a:bodyPr/>
        <a:lstStyle/>
        <a:p>
          <a:endParaRPr lang="sv-SE" sz="4000" b="0">
            <a:latin typeface="Calibri" panose="020F0502020204030204" pitchFamily="34" charset="0"/>
            <a:cs typeface="Calibri" panose="020F0502020204030204" pitchFamily="34" charset="0"/>
          </a:endParaRPr>
        </a:p>
      </dgm:t>
    </dgm:pt>
    <dgm:pt modelId="{0586F53E-6D46-4D75-8946-2109B3891882}">
      <dgm:prSet phldrT="[Text]" custT="1"/>
      <dgm:spPr>
        <a:solidFill>
          <a:schemeClr val="accent6">
            <a:lumMod val="20000"/>
            <a:lumOff val="80000"/>
          </a:schemeClr>
        </a:solidFill>
        <a:ln>
          <a:no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sv-SE" sz="1200" b="0" dirty="0">
              <a:solidFill>
                <a:schemeClr val="tx1"/>
              </a:solidFill>
              <a:latin typeface="Calibri" panose="020F0502020204030204" pitchFamily="34" charset="0"/>
              <a:cs typeface="Calibri" panose="020F0502020204030204" pitchFamily="34" charset="0"/>
            </a:rPr>
            <a:t>Start</a:t>
          </a:r>
        </a:p>
        <a:p>
          <a:pPr marL="0" marR="0" lvl="0" indent="0" defTabSz="914400" eaLnBrk="1" fontAlgn="auto" latinLnBrk="0" hangingPunct="1">
            <a:lnSpc>
              <a:spcPct val="100000"/>
            </a:lnSpc>
            <a:spcBef>
              <a:spcPts val="0"/>
            </a:spcBef>
            <a:spcAft>
              <a:spcPts val="0"/>
            </a:spcAft>
            <a:buClrTx/>
            <a:buSzTx/>
            <a:buFontTx/>
            <a:buNone/>
            <a:tabLst/>
            <a:defRPr/>
          </a:pPr>
          <a:endParaRPr lang="sv-SE" sz="1200" b="0" dirty="0">
            <a:solidFill>
              <a:schemeClr val="tx1"/>
            </a:solidFill>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sv-SE" sz="1200" b="0" dirty="0">
              <a:solidFill>
                <a:schemeClr val="tx1"/>
              </a:solidFill>
              <a:latin typeface="Calibri" panose="020F0502020204030204" pitchFamily="34" charset="0"/>
              <a:cs typeface="Calibri" panose="020F0502020204030204" pitchFamily="34" charset="0"/>
            </a:rPr>
            <a:t>Hälsosamtal</a:t>
          </a:r>
        </a:p>
        <a:p>
          <a:pPr marL="0" lvl="0" defTabSz="622300">
            <a:lnSpc>
              <a:spcPct val="90000"/>
            </a:lnSpc>
            <a:spcBef>
              <a:spcPct val="0"/>
            </a:spcBef>
            <a:spcAft>
              <a:spcPct val="35000"/>
            </a:spcAft>
            <a:buNone/>
          </a:pPr>
          <a:br>
            <a:rPr lang="sv-SE" sz="1200" b="0" dirty="0">
              <a:solidFill>
                <a:schemeClr val="tx1"/>
              </a:solidFill>
              <a:latin typeface="Calibri" panose="020F0502020204030204" pitchFamily="34" charset="0"/>
              <a:cs typeface="Calibri" panose="020F0502020204030204" pitchFamily="34" charset="0"/>
            </a:rPr>
          </a:br>
          <a:r>
            <a:rPr lang="sv-SE" sz="1200" b="0" dirty="0">
              <a:solidFill>
                <a:schemeClr val="tx1"/>
              </a:solidFill>
              <a:latin typeface="Calibri" panose="020F0502020204030204" pitchFamily="34" charset="0"/>
              <a:cs typeface="Calibri" panose="020F0502020204030204" pitchFamily="34" charset="0"/>
            </a:rPr>
            <a:t>Praktik &amp;</a:t>
          </a:r>
          <a:br>
            <a:rPr lang="sv-SE" sz="1200" b="0" dirty="0">
              <a:solidFill>
                <a:schemeClr val="tx1"/>
              </a:solidFill>
              <a:latin typeface="Calibri" panose="020F0502020204030204" pitchFamily="34" charset="0"/>
              <a:cs typeface="Calibri" panose="020F0502020204030204" pitchFamily="34" charset="0"/>
            </a:rPr>
          </a:br>
          <a:r>
            <a:rPr lang="sv-SE" sz="1200" b="0" dirty="0">
              <a:solidFill>
                <a:schemeClr val="tx1"/>
              </a:solidFill>
              <a:latin typeface="Calibri" panose="020F0502020204030204" pitchFamily="34" charset="0"/>
              <a:cs typeface="Calibri" panose="020F0502020204030204" pitchFamily="34" charset="0"/>
            </a:rPr>
            <a:t>Svenska</a:t>
          </a:r>
          <a:r>
            <a:rPr lang="sv-SE" sz="1200" b="0" dirty="0">
              <a:latin typeface="Calibri" panose="020F0502020204030204" pitchFamily="34" charset="0"/>
              <a:cs typeface="Calibri" panose="020F0502020204030204" pitchFamily="34" charset="0"/>
            </a:rPr>
            <a:t> </a:t>
          </a:r>
        </a:p>
      </dgm:t>
    </dgm:pt>
    <dgm:pt modelId="{3B5B0397-9A54-457B-80F9-652CDF3E5922}" type="parTrans" cxnId="{1DBF8068-287F-415B-ACEF-F2846015F284}">
      <dgm:prSet/>
      <dgm:spPr/>
      <dgm:t>
        <a:bodyPr/>
        <a:lstStyle/>
        <a:p>
          <a:endParaRPr lang="sv-SE" sz="4000" b="0">
            <a:latin typeface="Calibri" panose="020F0502020204030204" pitchFamily="34" charset="0"/>
            <a:cs typeface="Calibri" panose="020F0502020204030204" pitchFamily="34" charset="0"/>
          </a:endParaRPr>
        </a:p>
      </dgm:t>
    </dgm:pt>
    <dgm:pt modelId="{C675E268-A7CE-4114-ADC2-6BBD44442E52}" type="sibTrans" cxnId="{1DBF8068-287F-415B-ACEF-F2846015F284}">
      <dgm:prSet/>
      <dgm:spPr/>
      <dgm:t>
        <a:bodyPr/>
        <a:lstStyle/>
        <a:p>
          <a:endParaRPr lang="sv-SE" sz="4000" b="0">
            <a:latin typeface="Calibri" panose="020F0502020204030204" pitchFamily="34" charset="0"/>
            <a:cs typeface="Calibri" panose="020F0502020204030204" pitchFamily="34" charset="0"/>
          </a:endParaRPr>
        </a:p>
      </dgm:t>
    </dgm:pt>
    <dgm:pt modelId="{1A0E8B7D-B275-4819-86B0-64F0D325B9A9}">
      <dgm:prSet phldrT="[Text]" custT="1"/>
      <dgm:spPr>
        <a:solidFill>
          <a:schemeClr val="accent6">
            <a:lumMod val="20000"/>
            <a:lumOff val="80000"/>
          </a:schemeClr>
        </a:solidFill>
        <a:ln>
          <a:noFill/>
        </a:ln>
      </dgm:spPr>
      <dgm:t>
        <a:bodyPr/>
        <a:lstStyle/>
        <a:p>
          <a:r>
            <a:rPr lang="sv-SE" sz="1200" b="0" dirty="0">
              <a:solidFill>
                <a:schemeClr val="tx1"/>
              </a:solidFill>
              <a:latin typeface="Calibri" panose="020F0502020204030204" pitchFamily="34" charset="0"/>
              <a:cs typeface="Calibri" panose="020F0502020204030204" pitchFamily="34" charset="0"/>
            </a:rPr>
            <a:t>Infomöte deltagare</a:t>
          </a:r>
        </a:p>
        <a:p>
          <a:endParaRPr lang="sv-SE" sz="1200" b="0" dirty="0">
            <a:solidFill>
              <a:schemeClr val="tx1"/>
            </a:solidFill>
            <a:latin typeface="Calibri" panose="020F0502020204030204" pitchFamily="34" charset="0"/>
            <a:cs typeface="Calibri" panose="020F0502020204030204" pitchFamily="34" charset="0"/>
          </a:endParaRPr>
        </a:p>
        <a:p>
          <a:r>
            <a:rPr lang="sv-SE" sz="1200" b="0" dirty="0">
              <a:solidFill>
                <a:schemeClr val="tx1"/>
              </a:solidFill>
              <a:latin typeface="Calibri" panose="020F0502020204030204" pitchFamily="34" charset="0"/>
              <a:cs typeface="Calibri" panose="020F0502020204030204" pitchFamily="34" charset="0"/>
            </a:rPr>
            <a:t>All personal på plats</a:t>
          </a:r>
        </a:p>
        <a:p>
          <a:r>
            <a:rPr lang="sv-SE" sz="1200" b="0" i="1" dirty="0">
              <a:latin typeface="Calibri" panose="020F0502020204030204" pitchFamily="34" charset="0"/>
              <a:cs typeface="Calibri" panose="020F0502020204030204" pitchFamily="34" charset="0"/>
            </a:rPr>
            <a:t> </a:t>
          </a:r>
        </a:p>
      </dgm:t>
    </dgm:pt>
    <dgm:pt modelId="{F81E5CC8-2DB0-4B39-B953-46EEB5E2C91F}" type="parTrans" cxnId="{6823190B-DA4D-49D4-9F96-0DBA7DC5A399}">
      <dgm:prSet/>
      <dgm:spPr/>
      <dgm:t>
        <a:bodyPr/>
        <a:lstStyle/>
        <a:p>
          <a:endParaRPr lang="sv-SE" sz="4000" b="0">
            <a:latin typeface="Calibri" panose="020F0502020204030204" pitchFamily="34" charset="0"/>
            <a:cs typeface="Calibri" panose="020F0502020204030204" pitchFamily="34" charset="0"/>
          </a:endParaRPr>
        </a:p>
      </dgm:t>
    </dgm:pt>
    <dgm:pt modelId="{7D51D706-9AF4-40C7-BE55-05E34B5FD52E}" type="sibTrans" cxnId="{6823190B-DA4D-49D4-9F96-0DBA7DC5A399}">
      <dgm:prSet/>
      <dgm:spPr/>
      <dgm:t>
        <a:bodyPr/>
        <a:lstStyle/>
        <a:p>
          <a:endParaRPr lang="sv-SE" sz="4000" b="0">
            <a:latin typeface="Calibri" panose="020F0502020204030204" pitchFamily="34" charset="0"/>
            <a:cs typeface="Calibri" panose="020F0502020204030204" pitchFamily="34" charset="0"/>
          </a:endParaRPr>
        </a:p>
      </dgm:t>
    </dgm:pt>
    <dgm:pt modelId="{CF44BB9D-9DD3-4FFB-983F-38E1FDD5D772}">
      <dgm:prSet phldrT="[Text]" custT="1"/>
      <dgm:spPr>
        <a:solidFill>
          <a:schemeClr val="accent6">
            <a:lumMod val="20000"/>
            <a:lumOff val="80000"/>
          </a:schemeClr>
        </a:solidFill>
        <a:ln>
          <a:no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sv-SE" sz="1200" b="0" dirty="0">
              <a:solidFill>
                <a:schemeClr val="tx1"/>
              </a:solidFill>
              <a:latin typeface="Calibri" panose="020F0502020204030204" pitchFamily="34" charset="0"/>
              <a:cs typeface="Calibri" panose="020F0502020204030204" pitchFamily="34" charset="0"/>
            </a:rPr>
            <a:t>Arbetsmarknads</a:t>
          </a:r>
          <a:br>
            <a:rPr lang="sv-SE" sz="1200" b="0" dirty="0">
              <a:solidFill>
                <a:schemeClr val="tx1"/>
              </a:solidFill>
              <a:latin typeface="Calibri" panose="020F0502020204030204" pitchFamily="34" charset="0"/>
              <a:cs typeface="Calibri" panose="020F0502020204030204" pitchFamily="34" charset="0"/>
            </a:rPr>
          </a:br>
          <a:r>
            <a:rPr lang="sv-SE" sz="1200" b="0" dirty="0">
              <a:solidFill>
                <a:schemeClr val="tx1"/>
              </a:solidFill>
              <a:latin typeface="Calibri" panose="020F0502020204030204" pitchFamily="34" charset="0"/>
              <a:cs typeface="Calibri" panose="020F0502020204030204" pitchFamily="34" charset="0"/>
            </a:rPr>
            <a:t>vecka</a:t>
          </a:r>
        </a:p>
        <a:p>
          <a:pPr marL="0" marR="0" indent="0" defTabSz="914400" eaLnBrk="1" fontAlgn="auto" latinLnBrk="0" hangingPunct="1">
            <a:lnSpc>
              <a:spcPct val="100000"/>
            </a:lnSpc>
            <a:spcBef>
              <a:spcPts val="0"/>
            </a:spcBef>
            <a:spcAft>
              <a:spcPts val="0"/>
            </a:spcAft>
            <a:buClrTx/>
            <a:buSzTx/>
            <a:buFontTx/>
            <a:buNone/>
            <a:tabLst/>
            <a:defRPr/>
          </a:pPr>
          <a:endParaRPr lang="sv-SE" sz="1200" b="0" dirty="0">
            <a:solidFill>
              <a:schemeClr val="tx1"/>
            </a:solidFill>
            <a:latin typeface="Calibri" panose="020F0502020204030204" pitchFamily="34" charset="0"/>
            <a:cs typeface="Calibri" panose="020F0502020204030204"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sv-SE" sz="1200" b="0" dirty="0">
              <a:solidFill>
                <a:schemeClr val="tx1"/>
              </a:solidFill>
              <a:latin typeface="Calibri" panose="020F0502020204030204" pitchFamily="34" charset="0"/>
              <a:cs typeface="Calibri" panose="020F0502020204030204" pitchFamily="34" charset="0"/>
            </a:rPr>
            <a:t>Olika temadagar</a:t>
          </a:r>
        </a:p>
        <a:p>
          <a:pPr defTabSz="355600">
            <a:lnSpc>
              <a:spcPct val="90000"/>
            </a:lnSpc>
            <a:spcBef>
              <a:spcPct val="0"/>
            </a:spcBef>
            <a:spcAft>
              <a:spcPct val="35000"/>
            </a:spcAft>
          </a:pPr>
          <a:endParaRPr lang="sv-SE" sz="1200" b="0" i="1" dirty="0">
            <a:latin typeface="Calibri" panose="020F0502020204030204" pitchFamily="34" charset="0"/>
            <a:cs typeface="Calibri" panose="020F0502020204030204" pitchFamily="34" charset="0"/>
          </a:endParaRPr>
        </a:p>
      </dgm:t>
    </dgm:pt>
    <dgm:pt modelId="{600B1121-AF2D-4295-8300-0CE0A96CA3F0}" type="parTrans" cxnId="{3A8490C5-C976-4A04-B226-1655CE5086CF}">
      <dgm:prSet/>
      <dgm:spPr/>
      <dgm:t>
        <a:bodyPr/>
        <a:lstStyle/>
        <a:p>
          <a:endParaRPr lang="sv-SE" sz="4000" b="0">
            <a:latin typeface="Calibri" panose="020F0502020204030204" pitchFamily="34" charset="0"/>
            <a:cs typeface="Calibri" panose="020F0502020204030204" pitchFamily="34" charset="0"/>
          </a:endParaRPr>
        </a:p>
      </dgm:t>
    </dgm:pt>
    <dgm:pt modelId="{821432C4-26F7-42B2-B0DE-901E26CA98C1}" type="sibTrans" cxnId="{3A8490C5-C976-4A04-B226-1655CE5086CF}">
      <dgm:prSet/>
      <dgm:spPr/>
      <dgm:t>
        <a:bodyPr/>
        <a:lstStyle/>
        <a:p>
          <a:endParaRPr lang="sv-SE" sz="4000" b="0">
            <a:latin typeface="Calibri" panose="020F0502020204030204" pitchFamily="34" charset="0"/>
            <a:cs typeface="Calibri" panose="020F0502020204030204" pitchFamily="34" charset="0"/>
          </a:endParaRPr>
        </a:p>
      </dgm:t>
    </dgm:pt>
    <dgm:pt modelId="{8F649366-E801-43AC-89DD-BDC9FF5A934B}">
      <dgm:prSet phldrT="[Text]" custT="1"/>
      <dgm:spPr>
        <a:solidFill>
          <a:schemeClr val="accent6">
            <a:lumMod val="20000"/>
            <a:lumOff val="80000"/>
          </a:schemeClr>
        </a:solidFill>
        <a:ln>
          <a:noFill/>
        </a:ln>
      </dgm:spPr>
      <dgm:t>
        <a:bodyPr/>
        <a:lstStyle/>
        <a:p>
          <a:r>
            <a:rPr lang="sv-SE" sz="1200" b="0" dirty="0">
              <a:solidFill>
                <a:schemeClr val="tx1"/>
              </a:solidFill>
              <a:latin typeface="Calibri" panose="020F0502020204030204" pitchFamily="34" charset="0"/>
              <a:cs typeface="Calibri" panose="020F0502020204030204" pitchFamily="34" charset="0"/>
            </a:rPr>
            <a:t>Språktest</a:t>
          </a:r>
        </a:p>
        <a:p>
          <a:r>
            <a:rPr lang="sv-SE" sz="1200" b="0" dirty="0">
              <a:solidFill>
                <a:schemeClr val="tx1"/>
              </a:solidFill>
              <a:latin typeface="Calibri" panose="020F0502020204030204" pitchFamily="34" charset="0"/>
              <a:cs typeface="Calibri" panose="020F0502020204030204" pitchFamily="34" charset="0"/>
            </a:rPr>
            <a:t>Uppföljning</a:t>
          </a:r>
        </a:p>
        <a:p>
          <a:endParaRPr lang="sv-SE" sz="1200" b="0" dirty="0">
            <a:solidFill>
              <a:schemeClr val="tx1"/>
            </a:solidFill>
            <a:latin typeface="Calibri" panose="020F0502020204030204" pitchFamily="34" charset="0"/>
            <a:cs typeface="Calibri" panose="020F0502020204030204" pitchFamily="34" charset="0"/>
          </a:endParaRPr>
        </a:p>
        <a:p>
          <a:r>
            <a:rPr lang="sv-SE" sz="1200" b="0" dirty="0" err="1">
              <a:solidFill>
                <a:schemeClr val="tx1"/>
              </a:solidFill>
              <a:latin typeface="Calibri" panose="020F0502020204030204" pitchFamily="34" charset="0"/>
              <a:cs typeface="Calibri" panose="020F0502020204030204" pitchFamily="34" charset="0"/>
            </a:rPr>
            <a:t>Teamträffar</a:t>
          </a:r>
          <a:endParaRPr lang="sv-SE" sz="1200" b="0" dirty="0">
            <a:solidFill>
              <a:schemeClr val="tx1"/>
            </a:solidFill>
            <a:latin typeface="Calibri" panose="020F0502020204030204" pitchFamily="34" charset="0"/>
            <a:cs typeface="Calibri" panose="020F0502020204030204" pitchFamily="34" charset="0"/>
          </a:endParaRPr>
        </a:p>
      </dgm:t>
    </dgm:pt>
    <dgm:pt modelId="{542EC5FC-FF9D-437A-AEB0-F4A9A8A39373}" type="sibTrans" cxnId="{9E175995-DED4-4D35-AF71-70554C940EC5}">
      <dgm:prSet/>
      <dgm:spPr/>
      <dgm:t>
        <a:bodyPr/>
        <a:lstStyle/>
        <a:p>
          <a:endParaRPr lang="sv-SE" sz="4000" b="0">
            <a:latin typeface="Calibri" panose="020F0502020204030204" pitchFamily="34" charset="0"/>
            <a:cs typeface="Calibri" panose="020F0502020204030204" pitchFamily="34" charset="0"/>
          </a:endParaRPr>
        </a:p>
      </dgm:t>
    </dgm:pt>
    <dgm:pt modelId="{9B2D26CB-CC3F-4AD7-BA59-D01C31623F4C}" type="parTrans" cxnId="{9E175995-DED4-4D35-AF71-70554C940EC5}">
      <dgm:prSet/>
      <dgm:spPr/>
      <dgm:t>
        <a:bodyPr/>
        <a:lstStyle/>
        <a:p>
          <a:endParaRPr lang="sv-SE" sz="4000" b="0">
            <a:latin typeface="Calibri" panose="020F0502020204030204" pitchFamily="34" charset="0"/>
            <a:cs typeface="Calibri" panose="020F0502020204030204" pitchFamily="34" charset="0"/>
          </a:endParaRPr>
        </a:p>
      </dgm:t>
    </dgm:pt>
    <dgm:pt modelId="{E424F794-F076-499F-89D3-127809125088}">
      <dgm:prSet phldrT="[Text]" custT="1"/>
      <dgm:spPr>
        <a:solidFill>
          <a:schemeClr val="accent6">
            <a:lumMod val="20000"/>
            <a:lumOff val="80000"/>
          </a:schemeClr>
        </a:solidFill>
        <a:ln>
          <a:noFill/>
        </a:ln>
      </dgm:spPr>
      <dgm:t>
        <a:bodyPr/>
        <a:lstStyle/>
        <a:p>
          <a:r>
            <a:rPr lang="sv-SE" sz="1200" b="0" dirty="0">
              <a:solidFill>
                <a:schemeClr val="tx1"/>
              </a:solidFill>
              <a:latin typeface="Calibri" panose="020F0502020204030204" pitchFamily="34" charset="0"/>
              <a:cs typeface="Calibri" panose="020F0502020204030204" pitchFamily="34" charset="0"/>
            </a:rPr>
            <a:t>Avslut</a:t>
          </a:r>
          <a:r>
            <a:rPr lang="sv-SE" sz="1200" b="0" dirty="0">
              <a:latin typeface="Calibri" panose="020F0502020204030204" pitchFamily="34" charset="0"/>
              <a:cs typeface="Calibri" panose="020F0502020204030204" pitchFamily="34" charset="0"/>
            </a:rPr>
            <a:t> </a:t>
          </a:r>
        </a:p>
        <a:p>
          <a:r>
            <a:rPr lang="sv-SE" sz="1200" b="0" i="0" dirty="0">
              <a:solidFill>
                <a:schemeClr val="tx1"/>
              </a:solidFill>
              <a:latin typeface="Calibri" panose="020F0502020204030204" pitchFamily="34" charset="0"/>
              <a:cs typeface="Calibri" panose="020F0502020204030204" pitchFamily="34" charset="0"/>
            </a:rPr>
            <a:t> +</a:t>
          </a:r>
        </a:p>
        <a:p>
          <a:r>
            <a:rPr lang="sv-SE" sz="1200" b="0" i="0" dirty="0">
              <a:solidFill>
                <a:schemeClr val="tx1"/>
              </a:solidFill>
              <a:latin typeface="Calibri" panose="020F0502020204030204" pitchFamily="34" charset="0"/>
              <a:cs typeface="Calibri" panose="020F0502020204030204" pitchFamily="34" charset="0"/>
            </a:rPr>
            <a:t>Samman-</a:t>
          </a:r>
        </a:p>
        <a:p>
          <a:r>
            <a:rPr lang="sv-SE" sz="1200" b="0" i="0" dirty="0">
              <a:solidFill>
                <a:schemeClr val="tx1"/>
              </a:solidFill>
              <a:latin typeface="Calibri" panose="020F0502020204030204" pitchFamily="34" charset="0"/>
              <a:cs typeface="Calibri" panose="020F0502020204030204" pitchFamily="34" charset="0"/>
            </a:rPr>
            <a:t>fattning</a:t>
          </a:r>
        </a:p>
      </dgm:t>
    </dgm:pt>
    <dgm:pt modelId="{4C79F753-43C3-4C8E-9D66-7DF795567650}" type="parTrans" cxnId="{D2E7FFFD-591A-459A-B931-C49D60281BD2}">
      <dgm:prSet/>
      <dgm:spPr/>
      <dgm:t>
        <a:bodyPr/>
        <a:lstStyle/>
        <a:p>
          <a:endParaRPr lang="sv-SE" sz="4000" b="0">
            <a:latin typeface="Calibri" panose="020F0502020204030204" pitchFamily="34" charset="0"/>
            <a:cs typeface="Calibri" panose="020F0502020204030204" pitchFamily="34" charset="0"/>
          </a:endParaRPr>
        </a:p>
      </dgm:t>
    </dgm:pt>
    <dgm:pt modelId="{B9082BE1-D8FD-4B9D-BA2F-BF5E338715C8}" type="sibTrans" cxnId="{D2E7FFFD-591A-459A-B931-C49D60281BD2}">
      <dgm:prSet/>
      <dgm:spPr/>
      <dgm:t>
        <a:bodyPr/>
        <a:lstStyle/>
        <a:p>
          <a:endParaRPr lang="sv-SE" sz="4000" b="0">
            <a:latin typeface="Calibri" panose="020F0502020204030204" pitchFamily="34" charset="0"/>
            <a:cs typeface="Calibri" panose="020F0502020204030204" pitchFamily="34" charset="0"/>
          </a:endParaRPr>
        </a:p>
      </dgm:t>
    </dgm:pt>
    <dgm:pt modelId="{012C0C04-3BAB-4362-BABD-4FE0F91D54C3}" type="pres">
      <dgm:prSet presAssocID="{E39DE1A2-786F-4E78-AFE6-80CBC3519E89}" presName="CompostProcess" presStyleCnt="0">
        <dgm:presLayoutVars>
          <dgm:dir/>
          <dgm:resizeHandles val="exact"/>
        </dgm:presLayoutVars>
      </dgm:prSet>
      <dgm:spPr/>
    </dgm:pt>
    <dgm:pt modelId="{CFF26D1C-54F7-40DB-8113-A57BE07B451D}" type="pres">
      <dgm:prSet presAssocID="{E39DE1A2-786F-4E78-AFE6-80CBC3519E89}" presName="arrow" presStyleLbl="bgShp" presStyleIdx="0" presStyleCnt="1"/>
      <dgm:spPr>
        <a:solidFill>
          <a:srgbClr val="92D050"/>
        </a:solidFill>
      </dgm:spPr>
    </dgm:pt>
    <dgm:pt modelId="{CAA8C515-3D23-4F4E-BD31-0D11F1C4DD56}" type="pres">
      <dgm:prSet presAssocID="{E39DE1A2-786F-4E78-AFE6-80CBC3519E89}" presName="linearProcess" presStyleCnt="0"/>
      <dgm:spPr/>
    </dgm:pt>
    <dgm:pt modelId="{66A6DB4E-7556-418C-9F81-B8414C249908}" type="pres">
      <dgm:prSet presAssocID="{60743675-423C-4872-9AB4-17DEC08CB0C3}" presName="textNode" presStyleLbl="node1" presStyleIdx="0" presStyleCnt="6" custScaleX="137247" custLinFactNeighborY="-1056">
        <dgm:presLayoutVars>
          <dgm:bulletEnabled val="1"/>
        </dgm:presLayoutVars>
      </dgm:prSet>
      <dgm:spPr/>
    </dgm:pt>
    <dgm:pt modelId="{E461061A-9DCC-4EFD-856B-13FB578C5E3D}" type="pres">
      <dgm:prSet presAssocID="{A4F98ADA-2FBF-4A6E-A1C1-86D81081607F}" presName="sibTrans" presStyleCnt="0"/>
      <dgm:spPr/>
    </dgm:pt>
    <dgm:pt modelId="{7A1483EA-E9F7-4424-BDA8-A265525A7981}" type="pres">
      <dgm:prSet presAssocID="{1A0E8B7D-B275-4819-86B0-64F0D325B9A9}" presName="textNode" presStyleLbl="node1" presStyleIdx="1" presStyleCnt="6" custScaleX="120933" custLinFactNeighborY="-1056">
        <dgm:presLayoutVars>
          <dgm:bulletEnabled val="1"/>
        </dgm:presLayoutVars>
      </dgm:prSet>
      <dgm:spPr/>
    </dgm:pt>
    <dgm:pt modelId="{59CEF3C5-CE72-4444-964F-9D7B95067271}" type="pres">
      <dgm:prSet presAssocID="{7D51D706-9AF4-40C7-BE55-05E34B5FD52E}" presName="sibTrans" presStyleCnt="0"/>
      <dgm:spPr/>
    </dgm:pt>
    <dgm:pt modelId="{B72EE001-995D-4E6F-A1BB-B8873C50F812}" type="pres">
      <dgm:prSet presAssocID="{0586F53E-6D46-4D75-8946-2109B3891882}" presName="textNode" presStyleLbl="node1" presStyleIdx="2" presStyleCnt="6" custScaleX="133178" custLinFactNeighborY="-1056">
        <dgm:presLayoutVars>
          <dgm:bulletEnabled val="1"/>
        </dgm:presLayoutVars>
      </dgm:prSet>
      <dgm:spPr/>
    </dgm:pt>
    <dgm:pt modelId="{6AE3F9E9-965C-4C37-9E80-7A12A2578CBC}" type="pres">
      <dgm:prSet presAssocID="{C675E268-A7CE-4114-ADC2-6BBD44442E52}" presName="sibTrans" presStyleCnt="0"/>
      <dgm:spPr/>
    </dgm:pt>
    <dgm:pt modelId="{F3265B9E-3D29-4382-B02C-2FD7EB485322}" type="pres">
      <dgm:prSet presAssocID="{8F649366-E801-43AC-89DD-BDC9FF5A934B}" presName="textNode" presStyleLbl="node1" presStyleIdx="3" presStyleCnt="6" custScaleX="134952" custLinFactNeighborX="10972" custLinFactNeighborY="-2173">
        <dgm:presLayoutVars>
          <dgm:bulletEnabled val="1"/>
        </dgm:presLayoutVars>
      </dgm:prSet>
      <dgm:spPr/>
    </dgm:pt>
    <dgm:pt modelId="{8F1502FB-C86B-44AB-8810-B63D6F3FEB0F}" type="pres">
      <dgm:prSet presAssocID="{542EC5FC-FF9D-437A-AEB0-F4A9A8A39373}" presName="sibTrans" presStyleCnt="0"/>
      <dgm:spPr/>
    </dgm:pt>
    <dgm:pt modelId="{CA2BD8FC-2505-45BC-9228-AB14CAF2B803}" type="pres">
      <dgm:prSet presAssocID="{CF44BB9D-9DD3-4FFB-983F-38E1FDD5D772}" presName="textNode" presStyleLbl="node1" presStyleIdx="4" presStyleCnt="6" custScaleX="169993" custLinFactNeighborX="-6233" custLinFactNeighborY="-1056">
        <dgm:presLayoutVars>
          <dgm:bulletEnabled val="1"/>
        </dgm:presLayoutVars>
      </dgm:prSet>
      <dgm:spPr/>
    </dgm:pt>
    <dgm:pt modelId="{157D577A-AC1C-4A62-9714-585DE7AAA4F5}" type="pres">
      <dgm:prSet presAssocID="{821432C4-26F7-42B2-B0DE-901E26CA98C1}" presName="sibTrans" presStyleCnt="0"/>
      <dgm:spPr/>
    </dgm:pt>
    <dgm:pt modelId="{AF81C088-7D89-4C0B-8FD8-81086034195E}" type="pres">
      <dgm:prSet presAssocID="{E424F794-F076-499F-89D3-127809125088}" presName="textNode" presStyleLbl="node1" presStyleIdx="5" presStyleCnt="6" custScaleX="147448" custScaleY="96463" custLinFactNeighborX="-26425" custLinFactNeighborY="-3356">
        <dgm:presLayoutVars>
          <dgm:bulletEnabled val="1"/>
        </dgm:presLayoutVars>
      </dgm:prSet>
      <dgm:spPr/>
    </dgm:pt>
  </dgm:ptLst>
  <dgm:cxnLst>
    <dgm:cxn modelId="{6823190B-DA4D-49D4-9F96-0DBA7DC5A399}" srcId="{E39DE1A2-786F-4E78-AFE6-80CBC3519E89}" destId="{1A0E8B7D-B275-4819-86B0-64F0D325B9A9}" srcOrd="1" destOrd="0" parTransId="{F81E5CC8-2DB0-4B39-B953-46EEB5E2C91F}" sibTransId="{7D51D706-9AF4-40C7-BE55-05E34B5FD52E}"/>
    <dgm:cxn modelId="{1C1FEA1E-C639-4C3F-816B-3D5D4B76B6E7}" type="presOf" srcId="{CF44BB9D-9DD3-4FFB-983F-38E1FDD5D772}" destId="{CA2BD8FC-2505-45BC-9228-AB14CAF2B803}" srcOrd="0" destOrd="0" presId="urn:microsoft.com/office/officeart/2005/8/layout/hProcess9"/>
    <dgm:cxn modelId="{C0FA2A21-ACC7-4C62-986B-FAD958DDF535}" type="presOf" srcId="{60743675-423C-4872-9AB4-17DEC08CB0C3}" destId="{66A6DB4E-7556-418C-9F81-B8414C249908}" srcOrd="0" destOrd="0" presId="urn:microsoft.com/office/officeart/2005/8/layout/hProcess9"/>
    <dgm:cxn modelId="{1DBF8068-287F-415B-ACEF-F2846015F284}" srcId="{E39DE1A2-786F-4E78-AFE6-80CBC3519E89}" destId="{0586F53E-6D46-4D75-8946-2109B3891882}" srcOrd="2" destOrd="0" parTransId="{3B5B0397-9A54-457B-80F9-652CDF3E5922}" sibTransId="{C675E268-A7CE-4114-ADC2-6BBD44442E52}"/>
    <dgm:cxn modelId="{5F686981-044D-4C36-9EC0-03D260FDCA75}" srcId="{E39DE1A2-786F-4E78-AFE6-80CBC3519E89}" destId="{60743675-423C-4872-9AB4-17DEC08CB0C3}" srcOrd="0" destOrd="0" parTransId="{5851A059-3818-4792-BC8D-54F0A5110FBB}" sibTransId="{A4F98ADA-2FBF-4A6E-A1C1-86D81081607F}"/>
    <dgm:cxn modelId="{9E175995-DED4-4D35-AF71-70554C940EC5}" srcId="{E39DE1A2-786F-4E78-AFE6-80CBC3519E89}" destId="{8F649366-E801-43AC-89DD-BDC9FF5A934B}" srcOrd="3" destOrd="0" parTransId="{9B2D26CB-CC3F-4AD7-BA59-D01C31623F4C}" sibTransId="{542EC5FC-FF9D-437A-AEB0-F4A9A8A39373}"/>
    <dgm:cxn modelId="{2DAAC799-0D17-491E-AEA4-1B8FBAAADF70}" type="presOf" srcId="{0586F53E-6D46-4D75-8946-2109B3891882}" destId="{B72EE001-995D-4E6F-A1BB-B8873C50F812}" srcOrd="0" destOrd="0" presId="urn:microsoft.com/office/officeart/2005/8/layout/hProcess9"/>
    <dgm:cxn modelId="{CFBAD9A3-B82F-41E8-8895-0790736A9872}" type="presOf" srcId="{8F649366-E801-43AC-89DD-BDC9FF5A934B}" destId="{F3265B9E-3D29-4382-B02C-2FD7EB485322}" srcOrd="0" destOrd="0" presId="urn:microsoft.com/office/officeart/2005/8/layout/hProcess9"/>
    <dgm:cxn modelId="{DCA3C8C2-B8A0-4E27-BFFD-53A5C2C69E13}" type="presOf" srcId="{E424F794-F076-499F-89D3-127809125088}" destId="{AF81C088-7D89-4C0B-8FD8-81086034195E}" srcOrd="0" destOrd="0" presId="urn:microsoft.com/office/officeart/2005/8/layout/hProcess9"/>
    <dgm:cxn modelId="{3A8490C5-C976-4A04-B226-1655CE5086CF}" srcId="{E39DE1A2-786F-4E78-AFE6-80CBC3519E89}" destId="{CF44BB9D-9DD3-4FFB-983F-38E1FDD5D772}" srcOrd="4" destOrd="0" parTransId="{600B1121-AF2D-4295-8300-0CE0A96CA3F0}" sibTransId="{821432C4-26F7-42B2-B0DE-901E26CA98C1}"/>
    <dgm:cxn modelId="{BFBDB3F2-7902-4DE5-A065-4E677505E10B}" type="presOf" srcId="{E39DE1A2-786F-4E78-AFE6-80CBC3519E89}" destId="{012C0C04-3BAB-4362-BABD-4FE0F91D54C3}" srcOrd="0" destOrd="0" presId="urn:microsoft.com/office/officeart/2005/8/layout/hProcess9"/>
    <dgm:cxn modelId="{4E23EEF2-A858-4EAB-A82B-4EA6E53D6C15}" type="presOf" srcId="{1A0E8B7D-B275-4819-86B0-64F0D325B9A9}" destId="{7A1483EA-E9F7-4424-BDA8-A265525A7981}" srcOrd="0" destOrd="0" presId="urn:microsoft.com/office/officeart/2005/8/layout/hProcess9"/>
    <dgm:cxn modelId="{D2E7FFFD-591A-459A-B931-C49D60281BD2}" srcId="{E39DE1A2-786F-4E78-AFE6-80CBC3519E89}" destId="{E424F794-F076-499F-89D3-127809125088}" srcOrd="5" destOrd="0" parTransId="{4C79F753-43C3-4C8E-9D66-7DF795567650}" sibTransId="{B9082BE1-D8FD-4B9D-BA2F-BF5E338715C8}"/>
    <dgm:cxn modelId="{4752912C-4E06-42D7-8079-5FCF64CA3B2C}" type="presParOf" srcId="{012C0C04-3BAB-4362-BABD-4FE0F91D54C3}" destId="{CFF26D1C-54F7-40DB-8113-A57BE07B451D}" srcOrd="0" destOrd="0" presId="urn:microsoft.com/office/officeart/2005/8/layout/hProcess9"/>
    <dgm:cxn modelId="{BB031493-CBE8-4E0A-8E2D-CC8C3EEF098C}" type="presParOf" srcId="{012C0C04-3BAB-4362-BABD-4FE0F91D54C3}" destId="{CAA8C515-3D23-4F4E-BD31-0D11F1C4DD56}" srcOrd="1" destOrd="0" presId="urn:microsoft.com/office/officeart/2005/8/layout/hProcess9"/>
    <dgm:cxn modelId="{90BFCEB5-19A7-49CF-92A1-B217BAB29D00}" type="presParOf" srcId="{CAA8C515-3D23-4F4E-BD31-0D11F1C4DD56}" destId="{66A6DB4E-7556-418C-9F81-B8414C249908}" srcOrd="0" destOrd="0" presId="urn:microsoft.com/office/officeart/2005/8/layout/hProcess9"/>
    <dgm:cxn modelId="{A40302CC-7E54-45F8-A7B7-51D3ACB56861}" type="presParOf" srcId="{CAA8C515-3D23-4F4E-BD31-0D11F1C4DD56}" destId="{E461061A-9DCC-4EFD-856B-13FB578C5E3D}" srcOrd="1" destOrd="0" presId="urn:microsoft.com/office/officeart/2005/8/layout/hProcess9"/>
    <dgm:cxn modelId="{E1F5ED5F-BFDC-4B16-8317-E822E7B1A88A}" type="presParOf" srcId="{CAA8C515-3D23-4F4E-BD31-0D11F1C4DD56}" destId="{7A1483EA-E9F7-4424-BDA8-A265525A7981}" srcOrd="2" destOrd="0" presId="urn:microsoft.com/office/officeart/2005/8/layout/hProcess9"/>
    <dgm:cxn modelId="{B72A2ED4-D9B2-45E6-99C0-161A4793225D}" type="presParOf" srcId="{CAA8C515-3D23-4F4E-BD31-0D11F1C4DD56}" destId="{59CEF3C5-CE72-4444-964F-9D7B95067271}" srcOrd="3" destOrd="0" presId="urn:microsoft.com/office/officeart/2005/8/layout/hProcess9"/>
    <dgm:cxn modelId="{469F3B56-9D50-4D7A-8090-3A631BC17D41}" type="presParOf" srcId="{CAA8C515-3D23-4F4E-BD31-0D11F1C4DD56}" destId="{B72EE001-995D-4E6F-A1BB-B8873C50F812}" srcOrd="4" destOrd="0" presId="urn:microsoft.com/office/officeart/2005/8/layout/hProcess9"/>
    <dgm:cxn modelId="{658BEEAC-219D-4126-A449-69C49FA61E14}" type="presParOf" srcId="{CAA8C515-3D23-4F4E-BD31-0D11F1C4DD56}" destId="{6AE3F9E9-965C-4C37-9E80-7A12A2578CBC}" srcOrd="5" destOrd="0" presId="urn:microsoft.com/office/officeart/2005/8/layout/hProcess9"/>
    <dgm:cxn modelId="{00BE50D3-A9E5-4B5C-ABF0-4F126A3641B2}" type="presParOf" srcId="{CAA8C515-3D23-4F4E-BD31-0D11F1C4DD56}" destId="{F3265B9E-3D29-4382-B02C-2FD7EB485322}" srcOrd="6" destOrd="0" presId="urn:microsoft.com/office/officeart/2005/8/layout/hProcess9"/>
    <dgm:cxn modelId="{86D4EA64-0D31-4E8B-894E-330F4F01FB34}" type="presParOf" srcId="{CAA8C515-3D23-4F4E-BD31-0D11F1C4DD56}" destId="{8F1502FB-C86B-44AB-8810-B63D6F3FEB0F}" srcOrd="7" destOrd="0" presId="urn:microsoft.com/office/officeart/2005/8/layout/hProcess9"/>
    <dgm:cxn modelId="{38070BEF-031C-4E5F-9486-563D5AED8C78}" type="presParOf" srcId="{CAA8C515-3D23-4F4E-BD31-0D11F1C4DD56}" destId="{CA2BD8FC-2505-45BC-9228-AB14CAF2B803}" srcOrd="8" destOrd="0" presId="urn:microsoft.com/office/officeart/2005/8/layout/hProcess9"/>
    <dgm:cxn modelId="{20DFBE1E-DBC6-44CE-B0A7-D3D98D654372}" type="presParOf" srcId="{CAA8C515-3D23-4F4E-BD31-0D11F1C4DD56}" destId="{157D577A-AC1C-4A62-9714-585DE7AAA4F5}" srcOrd="9" destOrd="0" presId="urn:microsoft.com/office/officeart/2005/8/layout/hProcess9"/>
    <dgm:cxn modelId="{5024D5FC-6F81-41BF-9BFA-0F7E718FE231}" type="presParOf" srcId="{CAA8C515-3D23-4F4E-BD31-0D11F1C4DD56}" destId="{AF81C088-7D89-4C0B-8FD8-81086034195E}"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BDD01-B28D-4FA3-9B1A-C9B403102C90}">
      <dsp:nvSpPr>
        <dsp:cNvPr id="0" name=""/>
        <dsp:cNvSpPr/>
      </dsp:nvSpPr>
      <dsp:spPr>
        <a:xfrm rot="5400000">
          <a:off x="354832" y="2436109"/>
          <a:ext cx="996821" cy="1658688"/>
        </a:xfrm>
        <a:prstGeom prst="corner">
          <a:avLst>
            <a:gd name="adj1" fmla="val 16120"/>
            <a:gd name="adj2" fmla="val 16110"/>
          </a:avLst>
        </a:prstGeom>
        <a:solidFill>
          <a:srgbClr val="009DCC"/>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6FB92AAE-B306-4152-B0D9-D23580186AE2}">
      <dsp:nvSpPr>
        <dsp:cNvPr id="0" name=""/>
        <dsp:cNvSpPr/>
      </dsp:nvSpPr>
      <dsp:spPr>
        <a:xfrm>
          <a:off x="216029" y="3024332"/>
          <a:ext cx="1863470" cy="2189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Våga komma </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Trygghet i verksamheten</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Känna sammanhang och tillhörighet</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Hopp om förändring och framtidstro</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Överväga förändring</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Relationsskapande</a:t>
          </a:r>
          <a:r>
            <a:rPr lang="sv-SE" sz="1100" kern="1200" dirty="0"/>
            <a:t>	</a:t>
          </a:r>
        </a:p>
        <a:p>
          <a:pPr lvl="0" indent="0" algn="l" defTabSz="488950">
            <a:lnSpc>
              <a:spcPct val="90000"/>
            </a:lnSpc>
            <a:spcBef>
              <a:spcPct val="0"/>
            </a:spcBef>
            <a:spcAft>
              <a:spcPct val="35000"/>
            </a:spcAft>
            <a:buNone/>
          </a:pPr>
          <a:endParaRPr lang="sv-SE" sz="600" kern="1200" dirty="0"/>
        </a:p>
      </dsp:txBody>
      <dsp:txXfrm>
        <a:off x="216029" y="3024332"/>
        <a:ext cx="1863470" cy="2189166"/>
      </dsp:txXfrm>
    </dsp:sp>
    <dsp:sp modelId="{C16F7EDC-BE86-47F7-B5F7-DBBD2059F978}">
      <dsp:nvSpPr>
        <dsp:cNvPr id="0" name=""/>
        <dsp:cNvSpPr/>
      </dsp:nvSpPr>
      <dsp:spPr>
        <a:xfrm>
          <a:off x="1292835" y="2313995"/>
          <a:ext cx="503608" cy="282542"/>
        </a:xfrm>
        <a:prstGeom prst="leftRightArrow">
          <a:avLst/>
        </a:prstGeom>
        <a:solidFill>
          <a:srgbClr val="00A470"/>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F1E8D4DA-11F3-4162-85E6-CF1E7FD8AB0B}">
      <dsp:nvSpPr>
        <dsp:cNvPr id="0" name=""/>
        <dsp:cNvSpPr/>
      </dsp:nvSpPr>
      <dsp:spPr>
        <a:xfrm rot="5400000">
          <a:off x="2371030" y="1438341"/>
          <a:ext cx="996821" cy="1658688"/>
        </a:xfrm>
        <a:prstGeom prst="corner">
          <a:avLst>
            <a:gd name="adj1" fmla="val 16120"/>
            <a:gd name="adj2" fmla="val 16110"/>
          </a:avLst>
        </a:prstGeom>
        <a:solidFill>
          <a:srgbClr val="00A470"/>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232A87AD-988D-45B8-9B54-A17D160B9F65}">
      <dsp:nvSpPr>
        <dsp:cNvPr id="0" name=""/>
        <dsp:cNvSpPr/>
      </dsp:nvSpPr>
      <dsp:spPr>
        <a:xfrm>
          <a:off x="2232242" y="2016227"/>
          <a:ext cx="1799588" cy="2400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Hitta mål/delmål/SMARTA mål</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Motivation till förändring</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Identifiera utmaningar/resurser</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Börja ta ansvar för sin egen process</a:t>
          </a:r>
        </a:p>
      </dsp:txBody>
      <dsp:txXfrm>
        <a:off x="2232242" y="2016227"/>
        <a:ext cx="1799588" cy="2400905"/>
      </dsp:txXfrm>
    </dsp:sp>
    <dsp:sp modelId="{27038CBB-4BB7-4A58-9519-F3A55A4518E9}">
      <dsp:nvSpPr>
        <dsp:cNvPr id="0" name=""/>
        <dsp:cNvSpPr/>
      </dsp:nvSpPr>
      <dsp:spPr>
        <a:xfrm>
          <a:off x="3312367" y="1316227"/>
          <a:ext cx="496940" cy="282542"/>
        </a:xfrm>
        <a:prstGeom prst="leftRightArrow">
          <a:avLst/>
        </a:prstGeom>
        <a:solidFill>
          <a:srgbClr val="FFCC00"/>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D9E6C429-CF98-4C7B-A5A5-2708F8A16A08}">
      <dsp:nvSpPr>
        <dsp:cNvPr id="0" name=""/>
        <dsp:cNvSpPr/>
      </dsp:nvSpPr>
      <dsp:spPr>
        <a:xfrm rot="5400000">
          <a:off x="4405688" y="984714"/>
          <a:ext cx="996821" cy="1658688"/>
        </a:xfrm>
        <a:prstGeom prst="corner">
          <a:avLst>
            <a:gd name="adj1" fmla="val 16120"/>
            <a:gd name="adj2" fmla="val 16110"/>
          </a:avLst>
        </a:prstGeom>
        <a:solidFill>
          <a:srgbClr val="FFCC00"/>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D0F173EA-F775-465D-BE06-12F3020459A9}">
      <dsp:nvSpPr>
        <dsp:cNvPr id="0" name=""/>
        <dsp:cNvSpPr/>
      </dsp:nvSpPr>
      <dsp:spPr>
        <a:xfrm>
          <a:off x="4257158" y="1559574"/>
          <a:ext cx="1812661" cy="1312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Självkännedom</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Agerande</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Hantera utmaningar/</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resurser</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Följer överenskommelser</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Tar ansvar för sin egen </a:t>
          </a:r>
          <a:br>
            <a:rPr lang="sv-SE" sz="1100" kern="1200" cap="all" dirty="0">
              <a:solidFill>
                <a:schemeClr val="tx1"/>
              </a:solidFill>
              <a:latin typeface="Calibri" panose="020F0502020204030204" pitchFamily="34" charset="0"/>
              <a:ea typeface="Batang" panose="02030600000101010101" pitchFamily="18" charset="-127"/>
              <a:cs typeface="+mn-cs"/>
            </a:rPr>
          </a:br>
          <a:r>
            <a:rPr lang="sv-SE" sz="1100" kern="1200" cap="all" dirty="0">
              <a:solidFill>
                <a:schemeClr val="tx1"/>
              </a:solidFill>
              <a:latin typeface="Calibri" panose="020F0502020204030204" pitchFamily="34" charset="0"/>
              <a:ea typeface="Batang" panose="02030600000101010101" pitchFamily="18" charset="-127"/>
              <a:cs typeface="+mn-cs"/>
            </a:rPr>
            <a:t>process</a:t>
          </a:r>
        </a:p>
        <a:p>
          <a:pPr marL="0" lvl="0" indent="0" algn="l" defTabSz="914400" rtl="0" eaLnBrk="1" latinLnBrk="0" hangingPunct="1">
            <a:lnSpc>
              <a:spcPct val="90000"/>
            </a:lnSpc>
            <a:spcBef>
              <a:spcPct val="0"/>
            </a:spcBef>
            <a:spcAft>
              <a:spcPct val="35000"/>
            </a:spcAft>
            <a:buNone/>
          </a:pPr>
          <a:r>
            <a:rPr lang="sv-SE" sz="1100" kern="1200" cap="all" dirty="0">
              <a:solidFill>
                <a:schemeClr val="tx1"/>
              </a:solidFill>
              <a:latin typeface="Calibri" panose="020F0502020204030204" pitchFamily="34" charset="0"/>
              <a:ea typeface="Batang" panose="02030600000101010101" pitchFamily="18" charset="-127"/>
              <a:cs typeface="+mn-cs"/>
            </a:rPr>
            <a:t>Motivation till </a:t>
          </a:r>
          <a:br>
            <a:rPr lang="sv-SE" sz="1100" kern="1200" cap="all" dirty="0">
              <a:solidFill>
                <a:schemeClr val="tx1"/>
              </a:solidFill>
              <a:latin typeface="Calibri" panose="020F0502020204030204" pitchFamily="34" charset="0"/>
              <a:ea typeface="Batang" panose="02030600000101010101" pitchFamily="18" charset="-127"/>
              <a:cs typeface="+mn-cs"/>
            </a:rPr>
          </a:br>
          <a:r>
            <a:rPr lang="sv-SE" sz="1100" kern="1200" cap="all" dirty="0">
              <a:solidFill>
                <a:schemeClr val="tx1"/>
              </a:solidFill>
              <a:latin typeface="Calibri" panose="020F0502020204030204" pitchFamily="34" charset="0"/>
              <a:ea typeface="Batang" panose="02030600000101010101" pitchFamily="18" charset="-127"/>
              <a:cs typeface="+mn-cs"/>
            </a:rPr>
            <a:t>genomförande</a:t>
          </a:r>
        </a:p>
        <a:p>
          <a:pPr lvl="0" indent="0" algn="l" defTabSz="488950">
            <a:lnSpc>
              <a:spcPct val="90000"/>
            </a:lnSpc>
            <a:spcBef>
              <a:spcPct val="0"/>
            </a:spcBef>
            <a:spcAft>
              <a:spcPct val="35000"/>
            </a:spcAft>
            <a:buNone/>
          </a:pPr>
          <a:endParaRPr lang="sv-SE" sz="1100" kern="1200" cap="all" baseline="0" dirty="0">
            <a:latin typeface="Calibri" panose="020F0502020204030204" pitchFamily="34" charset="0"/>
            <a:ea typeface="Batang" panose="02030600000101010101" pitchFamily="18" charset="-127"/>
          </a:endParaRPr>
        </a:p>
      </dsp:txBody>
      <dsp:txXfrm>
        <a:off x="4257158" y="1559574"/>
        <a:ext cx="1812661" cy="1312622"/>
      </dsp:txXfrm>
    </dsp:sp>
    <dsp:sp modelId="{5C5BC663-359B-4E33-AC89-6F190FBE7D1D}">
      <dsp:nvSpPr>
        <dsp:cNvPr id="0" name=""/>
        <dsp:cNvSpPr/>
      </dsp:nvSpPr>
      <dsp:spPr>
        <a:xfrm>
          <a:off x="5328592" y="862600"/>
          <a:ext cx="533806" cy="282542"/>
        </a:xfrm>
        <a:prstGeom prst="leftRightArrow">
          <a:avLst/>
        </a:prstGeom>
        <a:solidFill>
          <a:schemeClr val="accent1">
            <a:hueOff val="0"/>
            <a:satOff val="0"/>
            <a:lumOff val="0"/>
            <a:alphaOff val="0"/>
          </a:schemeClr>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AB3F2265-2319-46CA-83B6-D98DA708F11D}">
      <dsp:nvSpPr>
        <dsp:cNvPr id="0" name=""/>
        <dsp:cNvSpPr/>
      </dsp:nvSpPr>
      <dsp:spPr>
        <a:xfrm rot="5400000">
          <a:off x="6440345" y="531087"/>
          <a:ext cx="996821" cy="1658688"/>
        </a:xfrm>
        <a:prstGeom prst="corner">
          <a:avLst>
            <a:gd name="adj1" fmla="val 16120"/>
            <a:gd name="adj2" fmla="val 16110"/>
          </a:avLst>
        </a:prstGeom>
        <a:solidFill>
          <a:schemeClr val="accent1">
            <a:hueOff val="0"/>
            <a:satOff val="0"/>
            <a:lumOff val="0"/>
            <a:alphaOff val="0"/>
          </a:schemeClr>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0A643595-805A-49AC-BD74-7EFAECF98B75}">
      <dsp:nvSpPr>
        <dsp:cNvPr id="0" name=""/>
        <dsp:cNvSpPr/>
      </dsp:nvSpPr>
      <dsp:spPr>
        <a:xfrm>
          <a:off x="6273951" y="1026678"/>
          <a:ext cx="1497472" cy="1312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30" tIns="240030" rIns="240030" bIns="240030" numCol="1" spcCol="1270" anchor="t" anchorCtr="0">
          <a:noAutofit/>
        </a:bodyPr>
        <a:lstStyle/>
        <a:p>
          <a:pPr marL="0" lvl="0" indent="0" algn="l" defTabSz="2800350">
            <a:lnSpc>
              <a:spcPct val="90000"/>
            </a:lnSpc>
            <a:spcBef>
              <a:spcPct val="0"/>
            </a:spcBef>
            <a:spcAft>
              <a:spcPct val="35000"/>
            </a:spcAft>
            <a:buNone/>
          </a:pPr>
          <a:endParaRPr lang="sv-SE" sz="6300" kern="1200"/>
        </a:p>
      </dsp:txBody>
      <dsp:txXfrm>
        <a:off x="6273951" y="1026678"/>
        <a:ext cx="1497472" cy="1312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BDD01-B28D-4FA3-9B1A-C9B403102C90}">
      <dsp:nvSpPr>
        <dsp:cNvPr id="0" name=""/>
        <dsp:cNvSpPr/>
      </dsp:nvSpPr>
      <dsp:spPr>
        <a:xfrm rot="5400000">
          <a:off x="354832" y="2436109"/>
          <a:ext cx="996821" cy="1658688"/>
        </a:xfrm>
        <a:prstGeom prst="corner">
          <a:avLst>
            <a:gd name="adj1" fmla="val 16120"/>
            <a:gd name="adj2" fmla="val 16110"/>
          </a:avLst>
        </a:prstGeom>
        <a:solidFill>
          <a:srgbClr val="009DCC"/>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6FB92AAE-B306-4152-B0D9-D23580186AE2}">
      <dsp:nvSpPr>
        <dsp:cNvPr id="0" name=""/>
        <dsp:cNvSpPr/>
      </dsp:nvSpPr>
      <dsp:spPr>
        <a:xfrm>
          <a:off x="216029" y="3024332"/>
          <a:ext cx="1863470" cy="2189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sv-SE" sz="1100" b="0" kern="1200" cap="all" baseline="0" dirty="0">
              <a:latin typeface="Calibri" panose="020F0502020204030204" pitchFamily="34" charset="0"/>
              <a:ea typeface="Batang" panose="02030600000101010101" pitchFamily="18" charset="-127"/>
            </a:rPr>
            <a:t>Kartläggning</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Hälsohjul</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AUDIT/DUDIT</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Motivationssamtal (MI)</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Stöd i vård-  och myndighetskontakt</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Självskattning—Skalfrågor</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Friskvårdsinsats</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Initiering av SED/SE</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Språkstöd</a:t>
          </a:r>
          <a:br>
            <a:rPr lang="sv-SE" sz="1100" b="0" kern="1200" cap="all" baseline="0" dirty="0">
              <a:latin typeface="Calibri" panose="020F0502020204030204" pitchFamily="34" charset="0"/>
              <a:ea typeface="Batang" panose="02030600000101010101" pitchFamily="18" charset="-127"/>
            </a:rPr>
          </a:br>
          <a:r>
            <a:rPr lang="sv-SE" sz="1100" b="0" kern="1200" cap="all" baseline="0" dirty="0">
              <a:latin typeface="Calibri" panose="020F0502020204030204" pitchFamily="34" charset="0"/>
              <a:ea typeface="Batang" panose="02030600000101010101" pitchFamily="18" charset="-127"/>
            </a:rPr>
            <a:t>Aktivering av rätt samhällsstöd</a:t>
          </a:r>
        </a:p>
        <a:p>
          <a:pPr marL="0" lvl="0" indent="0" algn="l" defTabSz="488950">
            <a:lnSpc>
              <a:spcPct val="90000"/>
            </a:lnSpc>
            <a:spcBef>
              <a:spcPct val="0"/>
            </a:spcBef>
            <a:spcAft>
              <a:spcPct val="35000"/>
            </a:spcAft>
            <a:buNone/>
          </a:pPr>
          <a:endParaRPr lang="sv-SE" sz="600" kern="1200" dirty="0"/>
        </a:p>
      </dsp:txBody>
      <dsp:txXfrm>
        <a:off x="216029" y="3024332"/>
        <a:ext cx="1863470" cy="2189166"/>
      </dsp:txXfrm>
    </dsp:sp>
    <dsp:sp modelId="{C16F7EDC-BE86-47F7-B5F7-DBBD2059F978}">
      <dsp:nvSpPr>
        <dsp:cNvPr id="0" name=""/>
        <dsp:cNvSpPr/>
      </dsp:nvSpPr>
      <dsp:spPr>
        <a:xfrm>
          <a:off x="1292835" y="2313995"/>
          <a:ext cx="503608" cy="282542"/>
        </a:xfrm>
        <a:prstGeom prst="leftRightArrow">
          <a:avLst/>
        </a:prstGeom>
        <a:solidFill>
          <a:srgbClr val="00A470"/>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F1E8D4DA-11F3-4162-85E6-CF1E7FD8AB0B}">
      <dsp:nvSpPr>
        <dsp:cNvPr id="0" name=""/>
        <dsp:cNvSpPr/>
      </dsp:nvSpPr>
      <dsp:spPr>
        <a:xfrm rot="5400000">
          <a:off x="2371030" y="1438341"/>
          <a:ext cx="996821" cy="1658688"/>
        </a:xfrm>
        <a:prstGeom prst="corner">
          <a:avLst>
            <a:gd name="adj1" fmla="val 16120"/>
            <a:gd name="adj2" fmla="val 16110"/>
          </a:avLst>
        </a:prstGeom>
        <a:solidFill>
          <a:srgbClr val="00A470"/>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232A87AD-988D-45B8-9B54-A17D160B9F65}">
      <dsp:nvSpPr>
        <dsp:cNvPr id="0" name=""/>
        <dsp:cNvSpPr/>
      </dsp:nvSpPr>
      <dsp:spPr>
        <a:xfrm>
          <a:off x="2232242" y="2016227"/>
          <a:ext cx="1799588" cy="2400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sv-SE" sz="1100" kern="1200" cap="all" baseline="0" dirty="0">
              <a:latin typeface="Calibri" panose="020F0502020204030204" pitchFamily="34" charset="0"/>
              <a:ea typeface="Batang" panose="02030600000101010101" pitchFamily="18" charset="-127"/>
            </a:rPr>
            <a:t>Hollands Vägledning</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LVP-skattning</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Arbetsanalys</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Goda Huset</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Extern utredning</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Validering</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Intern &amp; extern praktik</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Kompetenshöjning</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Stöd i vård-  och myndighets-Kontakt</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DOA</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Arbetsförmåge-bedömning</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Handlingsplan</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SED/SE</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Språkstöd</a:t>
          </a:r>
        </a:p>
      </dsp:txBody>
      <dsp:txXfrm>
        <a:off x="2232242" y="2016227"/>
        <a:ext cx="1799588" cy="2400905"/>
      </dsp:txXfrm>
    </dsp:sp>
    <dsp:sp modelId="{27038CBB-4BB7-4A58-9519-F3A55A4518E9}">
      <dsp:nvSpPr>
        <dsp:cNvPr id="0" name=""/>
        <dsp:cNvSpPr/>
      </dsp:nvSpPr>
      <dsp:spPr>
        <a:xfrm>
          <a:off x="3312367" y="1316227"/>
          <a:ext cx="496940" cy="282542"/>
        </a:xfrm>
        <a:prstGeom prst="leftRightArrow">
          <a:avLst/>
        </a:prstGeom>
        <a:solidFill>
          <a:srgbClr val="FFCC00"/>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D9E6C429-CF98-4C7B-A5A5-2708F8A16A08}">
      <dsp:nvSpPr>
        <dsp:cNvPr id="0" name=""/>
        <dsp:cNvSpPr/>
      </dsp:nvSpPr>
      <dsp:spPr>
        <a:xfrm rot="5400000">
          <a:off x="4405688" y="984714"/>
          <a:ext cx="996821" cy="1658688"/>
        </a:xfrm>
        <a:prstGeom prst="corner">
          <a:avLst>
            <a:gd name="adj1" fmla="val 16120"/>
            <a:gd name="adj2" fmla="val 16110"/>
          </a:avLst>
        </a:prstGeom>
        <a:solidFill>
          <a:srgbClr val="FFCC00"/>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D0F173EA-F775-465D-BE06-12F3020459A9}">
      <dsp:nvSpPr>
        <dsp:cNvPr id="0" name=""/>
        <dsp:cNvSpPr/>
      </dsp:nvSpPr>
      <dsp:spPr>
        <a:xfrm>
          <a:off x="4248473" y="1584172"/>
          <a:ext cx="1497472" cy="1312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sv-SE" sz="1100" kern="1200" cap="all" baseline="0" dirty="0">
              <a:latin typeface="Calibri" panose="020F0502020204030204" pitchFamily="34" charset="0"/>
              <a:ea typeface="Batang" panose="02030600000101010101" pitchFamily="18" charset="-127"/>
            </a:rPr>
            <a:t>Intern &amp; extern praktik</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CV-skrivning</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Kompetenshöjning—utbildning</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Stöd i vård-  och myndighetskontakt</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Validering</a:t>
          </a:r>
          <a:br>
            <a:rPr lang="sv-SE" sz="1100" kern="1200" cap="all" baseline="0" dirty="0">
              <a:latin typeface="Calibri" panose="020F0502020204030204" pitchFamily="34" charset="0"/>
              <a:ea typeface="Batang" panose="02030600000101010101" pitchFamily="18" charset="-127"/>
            </a:rPr>
          </a:br>
          <a:r>
            <a:rPr lang="sv-SE" sz="1100" kern="1200" cap="all" baseline="0" dirty="0" err="1">
              <a:latin typeface="Calibri" panose="020F0502020204030204" pitchFamily="34" charset="0"/>
              <a:ea typeface="Batang" panose="02030600000101010101" pitchFamily="18" charset="-127"/>
            </a:rPr>
            <a:t>AF´s</a:t>
          </a:r>
          <a:r>
            <a:rPr lang="sv-SE" sz="1100" kern="1200" cap="all" baseline="0" dirty="0">
              <a:latin typeface="Calibri" panose="020F0502020204030204" pitchFamily="34" charset="0"/>
              <a:ea typeface="Batang" panose="02030600000101010101" pitchFamily="18" charset="-127"/>
            </a:rPr>
            <a:t> kartläggning av</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anpassningsbehov</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Jobbsökaraktiviteter</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SED/SE</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Språkstöd</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Anställning på AME</a:t>
          </a:r>
          <a:br>
            <a:rPr lang="sv-SE" sz="1100" kern="1200" cap="all" baseline="0" dirty="0">
              <a:latin typeface="Calibri" panose="020F0502020204030204" pitchFamily="34" charset="0"/>
              <a:ea typeface="Batang" panose="02030600000101010101" pitchFamily="18" charset="-127"/>
            </a:rPr>
          </a:br>
          <a:r>
            <a:rPr lang="sv-SE" sz="1100" kern="1200" cap="all" baseline="0" dirty="0">
              <a:latin typeface="Calibri" panose="020F0502020204030204" pitchFamily="34" charset="0"/>
              <a:ea typeface="Batang" panose="02030600000101010101" pitchFamily="18" charset="-127"/>
            </a:rPr>
            <a:t>Anpassning av arbetssituationer</a:t>
          </a:r>
        </a:p>
      </dsp:txBody>
      <dsp:txXfrm>
        <a:off x="4248473" y="1584172"/>
        <a:ext cx="1497472" cy="1312622"/>
      </dsp:txXfrm>
    </dsp:sp>
    <dsp:sp modelId="{5C5BC663-359B-4E33-AC89-6F190FBE7D1D}">
      <dsp:nvSpPr>
        <dsp:cNvPr id="0" name=""/>
        <dsp:cNvSpPr/>
      </dsp:nvSpPr>
      <dsp:spPr>
        <a:xfrm>
          <a:off x="5328592" y="862600"/>
          <a:ext cx="533806" cy="282542"/>
        </a:xfrm>
        <a:prstGeom prst="leftRightArrow">
          <a:avLst/>
        </a:prstGeom>
        <a:solidFill>
          <a:schemeClr val="accent1">
            <a:hueOff val="0"/>
            <a:satOff val="0"/>
            <a:lumOff val="0"/>
            <a:alphaOff val="0"/>
          </a:schemeClr>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AB3F2265-2319-46CA-83B6-D98DA708F11D}">
      <dsp:nvSpPr>
        <dsp:cNvPr id="0" name=""/>
        <dsp:cNvSpPr/>
      </dsp:nvSpPr>
      <dsp:spPr>
        <a:xfrm rot="5400000">
          <a:off x="6440345" y="531087"/>
          <a:ext cx="996821" cy="1658688"/>
        </a:xfrm>
        <a:prstGeom prst="corner">
          <a:avLst>
            <a:gd name="adj1" fmla="val 16120"/>
            <a:gd name="adj2" fmla="val 16110"/>
          </a:avLst>
        </a:prstGeom>
        <a:solidFill>
          <a:schemeClr val="accent1">
            <a:hueOff val="0"/>
            <a:satOff val="0"/>
            <a:lumOff val="0"/>
            <a:alphaOff val="0"/>
          </a:schemeClr>
        </a:solidFill>
        <a:ln w="25400" cap="flat" cmpd="sng" algn="ctr">
          <a:solidFill>
            <a:srgbClr val="A17F2D"/>
          </a:solidFill>
          <a:prstDash val="solid"/>
        </a:ln>
        <a:effectLst/>
      </dsp:spPr>
      <dsp:style>
        <a:lnRef idx="2">
          <a:scrgbClr r="0" g="0" b="0"/>
        </a:lnRef>
        <a:fillRef idx="1">
          <a:scrgbClr r="0" g="0" b="0"/>
        </a:fillRef>
        <a:effectRef idx="0">
          <a:scrgbClr r="0" g="0" b="0"/>
        </a:effectRef>
        <a:fontRef idx="minor">
          <a:schemeClr val="lt1"/>
        </a:fontRef>
      </dsp:style>
    </dsp:sp>
    <dsp:sp modelId="{0A643595-805A-49AC-BD74-7EFAECF98B75}">
      <dsp:nvSpPr>
        <dsp:cNvPr id="0" name=""/>
        <dsp:cNvSpPr/>
      </dsp:nvSpPr>
      <dsp:spPr>
        <a:xfrm>
          <a:off x="6273951" y="1026678"/>
          <a:ext cx="1497472" cy="1312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30" tIns="240030" rIns="240030" bIns="240030" numCol="1" spcCol="1270" anchor="t" anchorCtr="0">
          <a:noAutofit/>
        </a:bodyPr>
        <a:lstStyle/>
        <a:p>
          <a:pPr marL="0" lvl="0" indent="0" algn="l" defTabSz="2800350">
            <a:lnSpc>
              <a:spcPct val="90000"/>
            </a:lnSpc>
            <a:spcBef>
              <a:spcPct val="0"/>
            </a:spcBef>
            <a:spcAft>
              <a:spcPct val="35000"/>
            </a:spcAft>
            <a:buNone/>
          </a:pPr>
          <a:endParaRPr lang="sv-SE" sz="6300" kern="1200"/>
        </a:p>
      </dsp:txBody>
      <dsp:txXfrm>
        <a:off x="6273951" y="1026678"/>
        <a:ext cx="1497472" cy="13126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99C79-8361-4F79-994B-B93DD93DEAFA}">
      <dsp:nvSpPr>
        <dsp:cNvPr id="0" name=""/>
        <dsp:cNvSpPr/>
      </dsp:nvSpPr>
      <dsp:spPr>
        <a:xfrm>
          <a:off x="3019213" y="883"/>
          <a:ext cx="956693" cy="685650"/>
        </a:xfrm>
        <a:prstGeom prst="roundRect">
          <a:avLst>
            <a:gd name="adj" fmla="val 10000"/>
          </a:avLst>
        </a:prstGeom>
        <a:solidFill>
          <a:srgbClr val="CC33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sv-SE" sz="700" kern="1200" dirty="0">
              <a:latin typeface="+mn-lt"/>
              <a:ea typeface="Batang" panose="02030600000101010101" pitchFamily="18" charset="-127"/>
            </a:rPr>
            <a:t>Arbetsmarknads</a:t>
          </a:r>
        </a:p>
        <a:p>
          <a:pPr marL="0" lvl="0" indent="0" algn="ctr" defTabSz="311150">
            <a:lnSpc>
              <a:spcPct val="90000"/>
            </a:lnSpc>
            <a:spcBef>
              <a:spcPct val="0"/>
            </a:spcBef>
            <a:spcAft>
              <a:spcPct val="35000"/>
            </a:spcAft>
            <a:buNone/>
          </a:pPr>
          <a:r>
            <a:rPr lang="sv-SE" sz="700" kern="1200" dirty="0">
              <a:latin typeface="+mn-lt"/>
              <a:ea typeface="Batang" panose="02030600000101010101" pitchFamily="18" charset="-127"/>
            </a:rPr>
            <a:t>anställningar</a:t>
          </a:r>
        </a:p>
        <a:p>
          <a:pPr marL="0" lvl="0" indent="0" algn="ctr" defTabSz="311150">
            <a:lnSpc>
              <a:spcPct val="90000"/>
            </a:lnSpc>
            <a:spcBef>
              <a:spcPct val="0"/>
            </a:spcBef>
            <a:spcAft>
              <a:spcPct val="35000"/>
            </a:spcAft>
            <a:buNone/>
          </a:pPr>
          <a:r>
            <a:rPr lang="sv-SE" sz="700" kern="1200" dirty="0">
              <a:latin typeface="+mn-lt"/>
              <a:ea typeface="Batang" panose="02030600000101010101" pitchFamily="18" charset="-127"/>
            </a:rPr>
            <a:t>BEA</a:t>
          </a:r>
        </a:p>
      </dsp:txBody>
      <dsp:txXfrm>
        <a:off x="3039295" y="20965"/>
        <a:ext cx="916529" cy="645486"/>
      </dsp:txXfrm>
    </dsp:sp>
    <dsp:sp modelId="{995C686C-0BB5-4EFE-B2CB-21FBBC8D12DD}">
      <dsp:nvSpPr>
        <dsp:cNvPr id="0" name=""/>
        <dsp:cNvSpPr/>
      </dsp:nvSpPr>
      <dsp:spPr>
        <a:xfrm>
          <a:off x="563657" y="686534"/>
          <a:ext cx="2933902" cy="200608"/>
        </a:xfrm>
        <a:custGeom>
          <a:avLst/>
          <a:gdLst/>
          <a:ahLst/>
          <a:cxnLst/>
          <a:rect l="0" t="0" r="0" b="0"/>
          <a:pathLst>
            <a:path>
              <a:moveTo>
                <a:pt x="2933902" y="0"/>
              </a:moveTo>
              <a:lnTo>
                <a:pt x="2933902" y="100304"/>
              </a:lnTo>
              <a:lnTo>
                <a:pt x="0" y="100304"/>
              </a:lnTo>
              <a:lnTo>
                <a:pt x="0" y="2006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86B212-12E2-451E-B72B-9880B3333517}">
      <dsp:nvSpPr>
        <dsp:cNvPr id="0" name=""/>
        <dsp:cNvSpPr/>
      </dsp:nvSpPr>
      <dsp:spPr>
        <a:xfrm>
          <a:off x="187515" y="887142"/>
          <a:ext cx="752282" cy="501521"/>
        </a:xfrm>
        <a:prstGeom prst="roundRect">
          <a:avLst>
            <a:gd name="adj" fmla="val 10000"/>
          </a:avLst>
        </a:prstGeom>
        <a:solidFill>
          <a:srgbClr val="33996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sv-SE" sz="700" kern="1200"/>
            <a:t>OSA</a:t>
          </a:r>
        </a:p>
      </dsp:txBody>
      <dsp:txXfrm>
        <a:off x="202204" y="901831"/>
        <a:ext cx="722904" cy="472143"/>
      </dsp:txXfrm>
    </dsp:sp>
    <dsp:sp modelId="{18B9383E-FA4A-4472-98E1-264779370208}">
      <dsp:nvSpPr>
        <dsp:cNvPr id="0" name=""/>
        <dsp:cNvSpPr/>
      </dsp:nvSpPr>
      <dsp:spPr>
        <a:xfrm>
          <a:off x="517937" y="1388664"/>
          <a:ext cx="91440" cy="200608"/>
        </a:xfrm>
        <a:custGeom>
          <a:avLst/>
          <a:gdLst/>
          <a:ahLst/>
          <a:cxnLst/>
          <a:rect l="0" t="0" r="0" b="0"/>
          <a:pathLst>
            <a:path>
              <a:moveTo>
                <a:pt x="45720" y="0"/>
              </a:moveTo>
              <a:lnTo>
                <a:pt x="45720" y="2006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431817-265C-4CC2-AE92-FE9D35EA9FD5}">
      <dsp:nvSpPr>
        <dsp:cNvPr id="0" name=""/>
        <dsp:cNvSpPr/>
      </dsp:nvSpPr>
      <dsp:spPr>
        <a:xfrm>
          <a:off x="187515" y="1589273"/>
          <a:ext cx="752282" cy="501521"/>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dirty="0"/>
            <a:t>3</a:t>
          </a:r>
        </a:p>
      </dsp:txBody>
      <dsp:txXfrm>
        <a:off x="202204" y="1603962"/>
        <a:ext cx="722904" cy="472143"/>
      </dsp:txXfrm>
    </dsp:sp>
    <dsp:sp modelId="{35B710B4-402A-487F-BA74-A2C519C67619}">
      <dsp:nvSpPr>
        <dsp:cNvPr id="0" name=""/>
        <dsp:cNvSpPr/>
      </dsp:nvSpPr>
      <dsp:spPr>
        <a:xfrm>
          <a:off x="1541624" y="686534"/>
          <a:ext cx="1955935" cy="200608"/>
        </a:xfrm>
        <a:custGeom>
          <a:avLst/>
          <a:gdLst/>
          <a:ahLst/>
          <a:cxnLst/>
          <a:rect l="0" t="0" r="0" b="0"/>
          <a:pathLst>
            <a:path>
              <a:moveTo>
                <a:pt x="1955935" y="0"/>
              </a:moveTo>
              <a:lnTo>
                <a:pt x="1955935" y="100304"/>
              </a:lnTo>
              <a:lnTo>
                <a:pt x="0" y="100304"/>
              </a:lnTo>
              <a:lnTo>
                <a:pt x="0" y="2006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56C3AF-8542-4EE0-A0F7-78AF0087B4D5}">
      <dsp:nvSpPr>
        <dsp:cNvPr id="0" name=""/>
        <dsp:cNvSpPr/>
      </dsp:nvSpPr>
      <dsp:spPr>
        <a:xfrm>
          <a:off x="1165483" y="887142"/>
          <a:ext cx="752282" cy="501521"/>
        </a:xfrm>
        <a:prstGeom prst="roundRect">
          <a:avLst>
            <a:gd name="adj" fmla="val 10000"/>
          </a:avLst>
        </a:prstGeom>
        <a:solidFill>
          <a:srgbClr val="33996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sv-SE" sz="700" kern="1200" dirty="0"/>
            <a:t>Trygghets</a:t>
          </a:r>
        </a:p>
        <a:p>
          <a:pPr marL="0" lvl="0" indent="0" algn="ctr" defTabSz="311150">
            <a:lnSpc>
              <a:spcPct val="90000"/>
            </a:lnSpc>
            <a:spcBef>
              <a:spcPct val="0"/>
            </a:spcBef>
            <a:spcAft>
              <a:spcPct val="35000"/>
            </a:spcAft>
            <a:buNone/>
          </a:pPr>
          <a:r>
            <a:rPr lang="sv-SE" sz="700" kern="1200" dirty="0"/>
            <a:t>anställning</a:t>
          </a:r>
        </a:p>
      </dsp:txBody>
      <dsp:txXfrm>
        <a:off x="1180172" y="901831"/>
        <a:ext cx="722904" cy="472143"/>
      </dsp:txXfrm>
    </dsp:sp>
    <dsp:sp modelId="{072287CD-A74D-4C14-8F25-7135BF984508}">
      <dsp:nvSpPr>
        <dsp:cNvPr id="0" name=""/>
        <dsp:cNvSpPr/>
      </dsp:nvSpPr>
      <dsp:spPr>
        <a:xfrm>
          <a:off x="1495904" y="1388664"/>
          <a:ext cx="91440" cy="200608"/>
        </a:xfrm>
        <a:custGeom>
          <a:avLst/>
          <a:gdLst/>
          <a:ahLst/>
          <a:cxnLst/>
          <a:rect l="0" t="0" r="0" b="0"/>
          <a:pathLst>
            <a:path>
              <a:moveTo>
                <a:pt x="45720" y="0"/>
              </a:moveTo>
              <a:lnTo>
                <a:pt x="45720" y="2006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448E0C-9197-45F3-84D8-7CD625AF31B4}">
      <dsp:nvSpPr>
        <dsp:cNvPr id="0" name=""/>
        <dsp:cNvSpPr/>
      </dsp:nvSpPr>
      <dsp:spPr>
        <a:xfrm>
          <a:off x="1165483" y="1589273"/>
          <a:ext cx="752282" cy="501521"/>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dirty="0"/>
            <a:t>2</a:t>
          </a:r>
        </a:p>
      </dsp:txBody>
      <dsp:txXfrm>
        <a:off x="1180172" y="1603962"/>
        <a:ext cx="722904" cy="472143"/>
      </dsp:txXfrm>
    </dsp:sp>
    <dsp:sp modelId="{83E9E35D-2851-4AC1-89A3-767E46D5FF0D}">
      <dsp:nvSpPr>
        <dsp:cNvPr id="0" name=""/>
        <dsp:cNvSpPr/>
      </dsp:nvSpPr>
      <dsp:spPr>
        <a:xfrm>
          <a:off x="2519592" y="686534"/>
          <a:ext cx="977967" cy="200608"/>
        </a:xfrm>
        <a:custGeom>
          <a:avLst/>
          <a:gdLst/>
          <a:ahLst/>
          <a:cxnLst/>
          <a:rect l="0" t="0" r="0" b="0"/>
          <a:pathLst>
            <a:path>
              <a:moveTo>
                <a:pt x="977967" y="0"/>
              </a:moveTo>
              <a:lnTo>
                <a:pt x="977967" y="100304"/>
              </a:lnTo>
              <a:lnTo>
                <a:pt x="0" y="100304"/>
              </a:lnTo>
              <a:lnTo>
                <a:pt x="0" y="2006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FFCFC0-439F-4C01-91CC-8BE6F873A9C9}">
      <dsp:nvSpPr>
        <dsp:cNvPr id="0" name=""/>
        <dsp:cNvSpPr/>
      </dsp:nvSpPr>
      <dsp:spPr>
        <a:xfrm>
          <a:off x="2143450" y="887142"/>
          <a:ext cx="752282" cy="501521"/>
        </a:xfrm>
        <a:prstGeom prst="roundRect">
          <a:avLst>
            <a:gd name="adj" fmla="val 10000"/>
          </a:avLst>
        </a:prstGeom>
        <a:solidFill>
          <a:srgbClr val="33996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sv-SE" sz="700" kern="1200"/>
            <a:t>Särskilt </a:t>
          </a:r>
        </a:p>
        <a:p>
          <a:pPr marL="0" lvl="0" indent="0" algn="ctr" defTabSz="311150">
            <a:lnSpc>
              <a:spcPct val="90000"/>
            </a:lnSpc>
            <a:spcBef>
              <a:spcPct val="0"/>
            </a:spcBef>
            <a:spcAft>
              <a:spcPct val="35000"/>
            </a:spcAft>
            <a:buNone/>
          </a:pPr>
          <a:r>
            <a:rPr lang="sv-SE" sz="700" kern="1200"/>
            <a:t>anställningsstöd</a:t>
          </a:r>
        </a:p>
      </dsp:txBody>
      <dsp:txXfrm>
        <a:off x="2158139" y="901831"/>
        <a:ext cx="722904" cy="472143"/>
      </dsp:txXfrm>
    </dsp:sp>
    <dsp:sp modelId="{D822F93C-7A40-4D1B-BF93-7A014409757E}">
      <dsp:nvSpPr>
        <dsp:cNvPr id="0" name=""/>
        <dsp:cNvSpPr/>
      </dsp:nvSpPr>
      <dsp:spPr>
        <a:xfrm>
          <a:off x="2473872" y="1388664"/>
          <a:ext cx="91440" cy="200608"/>
        </a:xfrm>
        <a:custGeom>
          <a:avLst/>
          <a:gdLst/>
          <a:ahLst/>
          <a:cxnLst/>
          <a:rect l="0" t="0" r="0" b="0"/>
          <a:pathLst>
            <a:path>
              <a:moveTo>
                <a:pt x="45720" y="0"/>
              </a:moveTo>
              <a:lnTo>
                <a:pt x="45720" y="2006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B217BB-282A-4C5B-82C1-05AB91FB9E4B}">
      <dsp:nvSpPr>
        <dsp:cNvPr id="0" name=""/>
        <dsp:cNvSpPr/>
      </dsp:nvSpPr>
      <dsp:spPr>
        <a:xfrm>
          <a:off x="2143450" y="1589273"/>
          <a:ext cx="752282" cy="501521"/>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a:t>0</a:t>
          </a:r>
        </a:p>
      </dsp:txBody>
      <dsp:txXfrm>
        <a:off x="2158139" y="1603962"/>
        <a:ext cx="722904" cy="472143"/>
      </dsp:txXfrm>
    </dsp:sp>
    <dsp:sp modelId="{8B295DE3-4124-469A-A5B5-BE0E74FDD3F0}">
      <dsp:nvSpPr>
        <dsp:cNvPr id="0" name=""/>
        <dsp:cNvSpPr/>
      </dsp:nvSpPr>
      <dsp:spPr>
        <a:xfrm>
          <a:off x="3451840" y="686534"/>
          <a:ext cx="91440" cy="200608"/>
        </a:xfrm>
        <a:custGeom>
          <a:avLst/>
          <a:gdLst/>
          <a:ahLst/>
          <a:cxnLst/>
          <a:rect l="0" t="0" r="0" b="0"/>
          <a:pathLst>
            <a:path>
              <a:moveTo>
                <a:pt x="45720" y="0"/>
              </a:moveTo>
              <a:lnTo>
                <a:pt x="45720" y="2006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0B53BE-58A7-48AB-B34D-5E776CDC42FC}">
      <dsp:nvSpPr>
        <dsp:cNvPr id="0" name=""/>
        <dsp:cNvSpPr/>
      </dsp:nvSpPr>
      <dsp:spPr>
        <a:xfrm>
          <a:off x="3121418" y="887142"/>
          <a:ext cx="752282" cy="501521"/>
        </a:xfrm>
        <a:prstGeom prst="roundRect">
          <a:avLst>
            <a:gd name="adj" fmla="val 10000"/>
          </a:avLst>
        </a:prstGeom>
        <a:solidFill>
          <a:srgbClr val="33996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sv-SE" sz="700" kern="1200" dirty="0"/>
            <a:t>Lönebidrag</a:t>
          </a:r>
        </a:p>
      </dsp:txBody>
      <dsp:txXfrm>
        <a:off x="3136107" y="901831"/>
        <a:ext cx="722904" cy="472143"/>
      </dsp:txXfrm>
    </dsp:sp>
    <dsp:sp modelId="{236BE322-A1FE-4D89-AB77-313F17FD63BD}">
      <dsp:nvSpPr>
        <dsp:cNvPr id="0" name=""/>
        <dsp:cNvSpPr/>
      </dsp:nvSpPr>
      <dsp:spPr>
        <a:xfrm>
          <a:off x="3451840" y="1388664"/>
          <a:ext cx="91440" cy="200608"/>
        </a:xfrm>
        <a:custGeom>
          <a:avLst/>
          <a:gdLst/>
          <a:ahLst/>
          <a:cxnLst/>
          <a:rect l="0" t="0" r="0" b="0"/>
          <a:pathLst>
            <a:path>
              <a:moveTo>
                <a:pt x="45720" y="0"/>
              </a:moveTo>
              <a:lnTo>
                <a:pt x="45720" y="2006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459406-E456-4F64-89D8-8103B6767A18}">
      <dsp:nvSpPr>
        <dsp:cNvPr id="0" name=""/>
        <dsp:cNvSpPr/>
      </dsp:nvSpPr>
      <dsp:spPr>
        <a:xfrm>
          <a:off x="3121418" y="1589273"/>
          <a:ext cx="752282" cy="501521"/>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dirty="0"/>
            <a:t>7</a:t>
          </a:r>
        </a:p>
      </dsp:txBody>
      <dsp:txXfrm>
        <a:off x="3136107" y="1603962"/>
        <a:ext cx="722904" cy="472143"/>
      </dsp:txXfrm>
    </dsp:sp>
    <dsp:sp modelId="{B0A3B0D5-71EB-4FD8-97F7-6AD0F72C05A6}">
      <dsp:nvSpPr>
        <dsp:cNvPr id="0" name=""/>
        <dsp:cNvSpPr/>
      </dsp:nvSpPr>
      <dsp:spPr>
        <a:xfrm>
          <a:off x="3497560" y="686534"/>
          <a:ext cx="977967" cy="200608"/>
        </a:xfrm>
        <a:custGeom>
          <a:avLst/>
          <a:gdLst/>
          <a:ahLst/>
          <a:cxnLst/>
          <a:rect l="0" t="0" r="0" b="0"/>
          <a:pathLst>
            <a:path>
              <a:moveTo>
                <a:pt x="0" y="0"/>
              </a:moveTo>
              <a:lnTo>
                <a:pt x="0" y="100304"/>
              </a:lnTo>
              <a:lnTo>
                <a:pt x="977967" y="100304"/>
              </a:lnTo>
              <a:lnTo>
                <a:pt x="977967" y="2006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82B71C-3A49-484F-A191-6FB020B1B42B}">
      <dsp:nvSpPr>
        <dsp:cNvPr id="0" name=""/>
        <dsp:cNvSpPr/>
      </dsp:nvSpPr>
      <dsp:spPr>
        <a:xfrm>
          <a:off x="4099386" y="887142"/>
          <a:ext cx="752282" cy="501521"/>
        </a:xfrm>
        <a:prstGeom prst="roundRect">
          <a:avLst>
            <a:gd name="adj" fmla="val 10000"/>
          </a:avLst>
        </a:prstGeom>
        <a:solidFill>
          <a:srgbClr val="33996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sv-SE" sz="700" kern="1200"/>
            <a:t>Utvecklings</a:t>
          </a:r>
        </a:p>
        <a:p>
          <a:pPr marL="0" lvl="0" indent="0" algn="ctr" defTabSz="311150">
            <a:lnSpc>
              <a:spcPct val="90000"/>
            </a:lnSpc>
            <a:spcBef>
              <a:spcPct val="0"/>
            </a:spcBef>
            <a:spcAft>
              <a:spcPct val="35000"/>
            </a:spcAft>
            <a:buNone/>
          </a:pPr>
          <a:r>
            <a:rPr lang="sv-SE" sz="700" kern="1200"/>
            <a:t>anställning</a:t>
          </a:r>
        </a:p>
      </dsp:txBody>
      <dsp:txXfrm>
        <a:off x="4114075" y="901831"/>
        <a:ext cx="722904" cy="472143"/>
      </dsp:txXfrm>
    </dsp:sp>
    <dsp:sp modelId="{69C40CFB-06B7-4B39-8A69-5249AE84BBD2}">
      <dsp:nvSpPr>
        <dsp:cNvPr id="0" name=""/>
        <dsp:cNvSpPr/>
      </dsp:nvSpPr>
      <dsp:spPr>
        <a:xfrm>
          <a:off x="4429807" y="1388664"/>
          <a:ext cx="91440" cy="200608"/>
        </a:xfrm>
        <a:custGeom>
          <a:avLst/>
          <a:gdLst/>
          <a:ahLst/>
          <a:cxnLst/>
          <a:rect l="0" t="0" r="0" b="0"/>
          <a:pathLst>
            <a:path>
              <a:moveTo>
                <a:pt x="45720" y="0"/>
              </a:moveTo>
              <a:lnTo>
                <a:pt x="45720" y="2006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83022F-9ADA-4D38-8BC0-B18064FE7B6A}">
      <dsp:nvSpPr>
        <dsp:cNvPr id="0" name=""/>
        <dsp:cNvSpPr/>
      </dsp:nvSpPr>
      <dsp:spPr>
        <a:xfrm>
          <a:off x="4099386" y="1589273"/>
          <a:ext cx="752282" cy="501521"/>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dirty="0"/>
            <a:t>5</a:t>
          </a:r>
        </a:p>
      </dsp:txBody>
      <dsp:txXfrm>
        <a:off x="4114075" y="1603962"/>
        <a:ext cx="722904" cy="472143"/>
      </dsp:txXfrm>
    </dsp:sp>
    <dsp:sp modelId="{A1DDC5C0-58CF-4890-8F88-AB0F36203D65}">
      <dsp:nvSpPr>
        <dsp:cNvPr id="0" name=""/>
        <dsp:cNvSpPr/>
      </dsp:nvSpPr>
      <dsp:spPr>
        <a:xfrm>
          <a:off x="3497560" y="686534"/>
          <a:ext cx="1955935" cy="200608"/>
        </a:xfrm>
        <a:custGeom>
          <a:avLst/>
          <a:gdLst/>
          <a:ahLst/>
          <a:cxnLst/>
          <a:rect l="0" t="0" r="0" b="0"/>
          <a:pathLst>
            <a:path>
              <a:moveTo>
                <a:pt x="0" y="0"/>
              </a:moveTo>
              <a:lnTo>
                <a:pt x="0" y="100304"/>
              </a:lnTo>
              <a:lnTo>
                <a:pt x="1955935" y="100304"/>
              </a:lnTo>
              <a:lnTo>
                <a:pt x="1955935" y="2006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4AD1C2-6BC6-4A65-B5F3-D9317854EA99}">
      <dsp:nvSpPr>
        <dsp:cNvPr id="0" name=""/>
        <dsp:cNvSpPr/>
      </dsp:nvSpPr>
      <dsp:spPr>
        <a:xfrm>
          <a:off x="5077353" y="887142"/>
          <a:ext cx="752282" cy="501521"/>
        </a:xfrm>
        <a:prstGeom prst="roundRect">
          <a:avLst>
            <a:gd name="adj" fmla="val 10000"/>
          </a:avLst>
        </a:prstGeom>
        <a:solidFill>
          <a:srgbClr val="33996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sv-SE" sz="700" kern="1200"/>
            <a:t>Nystartsjobb</a:t>
          </a:r>
        </a:p>
      </dsp:txBody>
      <dsp:txXfrm>
        <a:off x="5092042" y="901831"/>
        <a:ext cx="722904" cy="472143"/>
      </dsp:txXfrm>
    </dsp:sp>
    <dsp:sp modelId="{B36F41DB-9147-428C-8D47-378CCA04A8AA}">
      <dsp:nvSpPr>
        <dsp:cNvPr id="0" name=""/>
        <dsp:cNvSpPr/>
      </dsp:nvSpPr>
      <dsp:spPr>
        <a:xfrm>
          <a:off x="5407775" y="1388664"/>
          <a:ext cx="91440" cy="200608"/>
        </a:xfrm>
        <a:custGeom>
          <a:avLst/>
          <a:gdLst/>
          <a:ahLst/>
          <a:cxnLst/>
          <a:rect l="0" t="0" r="0" b="0"/>
          <a:pathLst>
            <a:path>
              <a:moveTo>
                <a:pt x="45720" y="0"/>
              </a:moveTo>
              <a:lnTo>
                <a:pt x="45720" y="2006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CCE41A-EF9F-4CF1-A3F9-2C2B6C5E89CE}">
      <dsp:nvSpPr>
        <dsp:cNvPr id="0" name=""/>
        <dsp:cNvSpPr/>
      </dsp:nvSpPr>
      <dsp:spPr>
        <a:xfrm>
          <a:off x="5077353" y="1589273"/>
          <a:ext cx="752282" cy="501521"/>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dirty="0"/>
            <a:t>2</a:t>
          </a:r>
        </a:p>
      </dsp:txBody>
      <dsp:txXfrm>
        <a:off x="5092042" y="1603962"/>
        <a:ext cx="722904" cy="472143"/>
      </dsp:txXfrm>
    </dsp:sp>
    <dsp:sp modelId="{84028DAC-5CF6-4A8A-8F47-590A36F10CE3}">
      <dsp:nvSpPr>
        <dsp:cNvPr id="0" name=""/>
        <dsp:cNvSpPr/>
      </dsp:nvSpPr>
      <dsp:spPr>
        <a:xfrm>
          <a:off x="3497560" y="686534"/>
          <a:ext cx="2933902" cy="200608"/>
        </a:xfrm>
        <a:custGeom>
          <a:avLst/>
          <a:gdLst/>
          <a:ahLst/>
          <a:cxnLst/>
          <a:rect l="0" t="0" r="0" b="0"/>
          <a:pathLst>
            <a:path>
              <a:moveTo>
                <a:pt x="0" y="0"/>
              </a:moveTo>
              <a:lnTo>
                <a:pt x="0" y="100304"/>
              </a:lnTo>
              <a:lnTo>
                <a:pt x="2933902" y="100304"/>
              </a:lnTo>
              <a:lnTo>
                <a:pt x="2933902" y="2006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3BFC48-FF2D-49A4-8EF4-4D83845E35BE}">
      <dsp:nvSpPr>
        <dsp:cNvPr id="0" name=""/>
        <dsp:cNvSpPr/>
      </dsp:nvSpPr>
      <dsp:spPr>
        <a:xfrm>
          <a:off x="6055321" y="887142"/>
          <a:ext cx="752282" cy="501521"/>
        </a:xfrm>
        <a:prstGeom prst="roundRect">
          <a:avLst>
            <a:gd name="adj" fmla="val 10000"/>
          </a:avLst>
        </a:prstGeom>
        <a:solidFill>
          <a:srgbClr val="33996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sv-SE" sz="700" kern="1200" dirty="0"/>
            <a:t>Extratjänst</a:t>
          </a:r>
        </a:p>
      </dsp:txBody>
      <dsp:txXfrm>
        <a:off x="6070010" y="901831"/>
        <a:ext cx="722904" cy="472143"/>
      </dsp:txXfrm>
    </dsp:sp>
    <dsp:sp modelId="{71AD1E87-4977-43D8-839D-584D1230808B}">
      <dsp:nvSpPr>
        <dsp:cNvPr id="0" name=""/>
        <dsp:cNvSpPr/>
      </dsp:nvSpPr>
      <dsp:spPr>
        <a:xfrm>
          <a:off x="6385742" y="1388664"/>
          <a:ext cx="91440" cy="200608"/>
        </a:xfrm>
        <a:custGeom>
          <a:avLst/>
          <a:gdLst/>
          <a:ahLst/>
          <a:cxnLst/>
          <a:rect l="0" t="0" r="0" b="0"/>
          <a:pathLst>
            <a:path>
              <a:moveTo>
                <a:pt x="45720" y="0"/>
              </a:moveTo>
              <a:lnTo>
                <a:pt x="45720" y="2006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C584FD-16DD-4A48-B63A-158A279D8F42}">
      <dsp:nvSpPr>
        <dsp:cNvPr id="0" name=""/>
        <dsp:cNvSpPr/>
      </dsp:nvSpPr>
      <dsp:spPr>
        <a:xfrm>
          <a:off x="6055321" y="1589273"/>
          <a:ext cx="752282" cy="501521"/>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dirty="0"/>
            <a:t>21</a:t>
          </a:r>
        </a:p>
      </dsp:txBody>
      <dsp:txXfrm>
        <a:off x="6070010" y="1603962"/>
        <a:ext cx="722904" cy="4721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A9060-D158-4FD3-8F78-18802F092DBB}">
      <dsp:nvSpPr>
        <dsp:cNvPr id="0" name=""/>
        <dsp:cNvSpPr/>
      </dsp:nvSpPr>
      <dsp:spPr>
        <a:xfrm>
          <a:off x="2130584" y="1152594"/>
          <a:ext cx="1489398" cy="132982"/>
        </a:xfrm>
        <a:custGeom>
          <a:avLst/>
          <a:gdLst/>
          <a:ahLst/>
          <a:cxnLst/>
          <a:rect l="0" t="0" r="0" b="0"/>
          <a:pathLst>
            <a:path>
              <a:moveTo>
                <a:pt x="0" y="132982"/>
              </a:moveTo>
              <a:lnTo>
                <a:pt x="1489398" y="132982"/>
              </a:lnTo>
              <a:lnTo>
                <a:pt x="1489398"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99FD46D-F45D-4C4D-BEF9-90C5236392B0}">
      <dsp:nvSpPr>
        <dsp:cNvPr id="0" name=""/>
        <dsp:cNvSpPr/>
      </dsp:nvSpPr>
      <dsp:spPr>
        <a:xfrm>
          <a:off x="2130584" y="1285577"/>
          <a:ext cx="2978797" cy="914916"/>
        </a:xfrm>
        <a:custGeom>
          <a:avLst/>
          <a:gdLst/>
          <a:ahLst/>
          <a:cxnLst/>
          <a:rect l="0" t="0" r="0" b="0"/>
          <a:pathLst>
            <a:path>
              <a:moveTo>
                <a:pt x="0" y="0"/>
              </a:moveTo>
              <a:lnTo>
                <a:pt x="2766026" y="0"/>
              </a:lnTo>
              <a:lnTo>
                <a:pt x="2766026" y="914916"/>
              </a:lnTo>
              <a:lnTo>
                <a:pt x="2978797" y="914916"/>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AA1714C-CFCC-4A3D-BF4B-117BC67A2D18}">
      <dsp:nvSpPr>
        <dsp:cNvPr id="0" name=""/>
        <dsp:cNvSpPr/>
      </dsp:nvSpPr>
      <dsp:spPr>
        <a:xfrm>
          <a:off x="2130584" y="1239856"/>
          <a:ext cx="2978797" cy="91440"/>
        </a:xfrm>
        <a:custGeom>
          <a:avLst/>
          <a:gdLst/>
          <a:ahLst/>
          <a:cxnLst/>
          <a:rect l="0" t="0" r="0" b="0"/>
          <a:pathLst>
            <a:path>
              <a:moveTo>
                <a:pt x="0" y="45720"/>
              </a:moveTo>
              <a:lnTo>
                <a:pt x="2978797" y="4572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E67415F-F62E-441D-90CA-DD7A52B2B50C}">
      <dsp:nvSpPr>
        <dsp:cNvPr id="0" name=""/>
        <dsp:cNvSpPr/>
      </dsp:nvSpPr>
      <dsp:spPr>
        <a:xfrm>
          <a:off x="2130584" y="370660"/>
          <a:ext cx="2978797" cy="914916"/>
        </a:xfrm>
        <a:custGeom>
          <a:avLst/>
          <a:gdLst/>
          <a:ahLst/>
          <a:cxnLst/>
          <a:rect l="0" t="0" r="0" b="0"/>
          <a:pathLst>
            <a:path>
              <a:moveTo>
                <a:pt x="0" y="914916"/>
              </a:moveTo>
              <a:lnTo>
                <a:pt x="2766026" y="914916"/>
              </a:lnTo>
              <a:lnTo>
                <a:pt x="2766026" y="0"/>
              </a:lnTo>
              <a:lnTo>
                <a:pt x="2978797"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6ACCD87-F25B-47A7-9B57-B4A07E28B7CF}">
      <dsp:nvSpPr>
        <dsp:cNvPr id="0" name=""/>
        <dsp:cNvSpPr/>
      </dsp:nvSpPr>
      <dsp:spPr>
        <a:xfrm>
          <a:off x="2872" y="961100"/>
          <a:ext cx="2127712" cy="648952"/>
        </a:xfrm>
        <a:prstGeom prst="rect">
          <a:avLst/>
        </a:prstGeom>
        <a:gradFill rotWithShape="0">
          <a:gsLst>
            <a:gs pos="100000">
              <a:schemeClr val="bg1"/>
            </a:gs>
            <a:gs pos="100000">
              <a:srgbClr val="407792"/>
            </a:gs>
            <a:gs pos="100000">
              <a:schemeClr val="accent6">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dirty="0">
              <a:solidFill>
                <a:srgbClr val="007FC8"/>
              </a:solidFill>
              <a:effectLst/>
            </a:rPr>
            <a:t>Arbetsmarknadschef</a:t>
          </a:r>
        </a:p>
      </dsp:txBody>
      <dsp:txXfrm>
        <a:off x="2872" y="961100"/>
        <a:ext cx="2127712" cy="648952"/>
      </dsp:txXfrm>
    </dsp:sp>
    <dsp:sp modelId="{A0B3402F-A940-449B-835B-24D4F77D8481}">
      <dsp:nvSpPr>
        <dsp:cNvPr id="0" name=""/>
        <dsp:cNvSpPr/>
      </dsp:nvSpPr>
      <dsp:spPr>
        <a:xfrm>
          <a:off x="5109382" y="46184"/>
          <a:ext cx="2127712" cy="648952"/>
        </a:xfrm>
        <a:prstGeom prst="rect">
          <a:avLst/>
        </a:prstGeom>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dirty="0">
              <a:solidFill>
                <a:srgbClr val="007FC8"/>
              </a:solidFill>
              <a:effectLst/>
            </a:rPr>
            <a:t>Resursenheten</a:t>
          </a:r>
        </a:p>
        <a:p>
          <a:pPr marL="0" lvl="0" indent="0" algn="ctr" defTabSz="622300">
            <a:lnSpc>
              <a:spcPct val="90000"/>
            </a:lnSpc>
            <a:spcBef>
              <a:spcPct val="0"/>
            </a:spcBef>
            <a:spcAft>
              <a:spcPct val="35000"/>
            </a:spcAft>
            <a:buNone/>
          </a:pPr>
          <a:r>
            <a:rPr lang="sv-SE" sz="1400" i="1" strike="noStrike" kern="1200" dirty="0">
              <a:solidFill>
                <a:srgbClr val="007FC8"/>
              </a:solidFill>
              <a:effectLst/>
            </a:rPr>
            <a:t>(Enheten för unga)</a:t>
          </a:r>
        </a:p>
      </dsp:txBody>
      <dsp:txXfrm>
        <a:off x="5109382" y="46184"/>
        <a:ext cx="2127712" cy="648952"/>
      </dsp:txXfrm>
    </dsp:sp>
    <dsp:sp modelId="{632F84AD-9492-4CBA-94E3-062A3921BCDD}">
      <dsp:nvSpPr>
        <dsp:cNvPr id="0" name=""/>
        <dsp:cNvSpPr/>
      </dsp:nvSpPr>
      <dsp:spPr>
        <a:xfrm>
          <a:off x="5109382" y="961100"/>
          <a:ext cx="2127712" cy="648952"/>
        </a:xfrm>
        <a:prstGeom prst="rect">
          <a:avLst/>
        </a:prstGeom>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dirty="0">
              <a:solidFill>
                <a:srgbClr val="007FC8"/>
              </a:solidFill>
              <a:effectLst/>
            </a:rPr>
            <a:t>Aktivitetsenheten</a:t>
          </a:r>
        </a:p>
      </dsp:txBody>
      <dsp:txXfrm>
        <a:off x="5109382" y="961100"/>
        <a:ext cx="2127712" cy="648952"/>
      </dsp:txXfrm>
    </dsp:sp>
    <dsp:sp modelId="{E41B7F3F-9471-466A-A4D7-5FB04305B70B}">
      <dsp:nvSpPr>
        <dsp:cNvPr id="0" name=""/>
        <dsp:cNvSpPr/>
      </dsp:nvSpPr>
      <dsp:spPr>
        <a:xfrm>
          <a:off x="5109382" y="1876017"/>
          <a:ext cx="2127712" cy="648952"/>
        </a:xfrm>
        <a:prstGeom prst="rect">
          <a:avLst/>
        </a:prstGeom>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dirty="0">
              <a:solidFill>
                <a:srgbClr val="007FC8"/>
              </a:solidFill>
              <a:effectLst/>
            </a:rPr>
            <a:t>Introduktionsenheten</a:t>
          </a:r>
        </a:p>
        <a:p>
          <a:pPr marL="0" lvl="0" indent="0" algn="ctr" defTabSz="622300">
            <a:lnSpc>
              <a:spcPct val="90000"/>
            </a:lnSpc>
            <a:spcBef>
              <a:spcPct val="0"/>
            </a:spcBef>
            <a:spcAft>
              <a:spcPct val="35000"/>
            </a:spcAft>
            <a:buNone/>
          </a:pPr>
          <a:r>
            <a:rPr lang="sv-SE" sz="1400" i="1" strike="noStrike" kern="1200" dirty="0">
              <a:solidFill>
                <a:srgbClr val="007FC8"/>
              </a:solidFill>
              <a:effectLst/>
            </a:rPr>
            <a:t>(Enheten för vuxna)</a:t>
          </a:r>
        </a:p>
      </dsp:txBody>
      <dsp:txXfrm>
        <a:off x="5109382" y="1876017"/>
        <a:ext cx="2127712" cy="648952"/>
      </dsp:txXfrm>
    </dsp:sp>
    <dsp:sp modelId="{45421E21-1887-4390-8C72-D2892448DA44}">
      <dsp:nvSpPr>
        <dsp:cNvPr id="0" name=""/>
        <dsp:cNvSpPr/>
      </dsp:nvSpPr>
      <dsp:spPr>
        <a:xfrm>
          <a:off x="2556127" y="503642"/>
          <a:ext cx="2127712" cy="648952"/>
        </a:xfrm>
        <a:prstGeom prst="rect">
          <a:avLst/>
        </a:prstGeom>
        <a:gradFill rotWithShape="0">
          <a:gsLst>
            <a:gs pos="100000">
              <a:schemeClr val="bg1"/>
            </a:gs>
            <a:gs pos="100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dirty="0">
              <a:solidFill>
                <a:srgbClr val="007FC8"/>
              </a:solidFill>
              <a:effectLst/>
            </a:rPr>
            <a:t>Administrativa enheten</a:t>
          </a:r>
        </a:p>
      </dsp:txBody>
      <dsp:txXfrm>
        <a:off x="2556127" y="503642"/>
        <a:ext cx="2127712" cy="6489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261E4-6262-4B06-9C76-65C0E42A4403}">
      <dsp:nvSpPr>
        <dsp:cNvPr id="0" name=""/>
        <dsp:cNvSpPr/>
      </dsp:nvSpPr>
      <dsp:spPr>
        <a:xfrm>
          <a:off x="4265916" y="1800200"/>
          <a:ext cx="355332" cy="1527929"/>
        </a:xfrm>
        <a:custGeom>
          <a:avLst/>
          <a:gdLst/>
          <a:ahLst/>
          <a:cxnLst/>
          <a:rect l="0" t="0" r="0" b="0"/>
          <a:pathLst>
            <a:path>
              <a:moveTo>
                <a:pt x="0" y="0"/>
              </a:moveTo>
              <a:lnTo>
                <a:pt x="177666" y="0"/>
              </a:lnTo>
              <a:lnTo>
                <a:pt x="177666" y="1527929"/>
              </a:lnTo>
              <a:lnTo>
                <a:pt x="355332" y="1527929"/>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24978A69-A220-40F3-93B2-E265B1CFB6AB}">
      <dsp:nvSpPr>
        <dsp:cNvPr id="0" name=""/>
        <dsp:cNvSpPr/>
      </dsp:nvSpPr>
      <dsp:spPr>
        <a:xfrm>
          <a:off x="4265916" y="1800200"/>
          <a:ext cx="355332" cy="763964"/>
        </a:xfrm>
        <a:custGeom>
          <a:avLst/>
          <a:gdLst/>
          <a:ahLst/>
          <a:cxnLst/>
          <a:rect l="0" t="0" r="0" b="0"/>
          <a:pathLst>
            <a:path>
              <a:moveTo>
                <a:pt x="0" y="0"/>
              </a:moveTo>
              <a:lnTo>
                <a:pt x="177666" y="0"/>
              </a:lnTo>
              <a:lnTo>
                <a:pt x="177666" y="763964"/>
              </a:lnTo>
              <a:lnTo>
                <a:pt x="355332" y="763964"/>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99FD46D-F45D-4C4D-BEF9-90C5236392B0}">
      <dsp:nvSpPr>
        <dsp:cNvPr id="0" name=""/>
        <dsp:cNvSpPr/>
      </dsp:nvSpPr>
      <dsp:spPr>
        <a:xfrm>
          <a:off x="4265916" y="1754479"/>
          <a:ext cx="355332" cy="91440"/>
        </a:xfrm>
        <a:custGeom>
          <a:avLst/>
          <a:gdLst/>
          <a:ahLst/>
          <a:cxnLst/>
          <a:rect l="0" t="0" r="0" b="0"/>
          <a:pathLst>
            <a:path>
              <a:moveTo>
                <a:pt x="0" y="45720"/>
              </a:moveTo>
              <a:lnTo>
                <a:pt x="355332" y="4572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AA1714C-CFCC-4A3D-BF4B-117BC67A2D18}">
      <dsp:nvSpPr>
        <dsp:cNvPr id="0" name=""/>
        <dsp:cNvSpPr/>
      </dsp:nvSpPr>
      <dsp:spPr>
        <a:xfrm>
          <a:off x="4265916" y="1036235"/>
          <a:ext cx="355332" cy="763964"/>
        </a:xfrm>
        <a:custGeom>
          <a:avLst/>
          <a:gdLst/>
          <a:ahLst/>
          <a:cxnLst/>
          <a:rect l="0" t="0" r="0" b="0"/>
          <a:pathLst>
            <a:path>
              <a:moveTo>
                <a:pt x="0" y="763964"/>
              </a:moveTo>
              <a:lnTo>
                <a:pt x="177666" y="763964"/>
              </a:lnTo>
              <a:lnTo>
                <a:pt x="177666" y="0"/>
              </a:lnTo>
              <a:lnTo>
                <a:pt x="355332"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E67415F-F62E-441D-90CA-DD7A52B2B50C}">
      <dsp:nvSpPr>
        <dsp:cNvPr id="0" name=""/>
        <dsp:cNvSpPr/>
      </dsp:nvSpPr>
      <dsp:spPr>
        <a:xfrm>
          <a:off x="4265916" y="272270"/>
          <a:ext cx="355332" cy="1527929"/>
        </a:xfrm>
        <a:custGeom>
          <a:avLst/>
          <a:gdLst/>
          <a:ahLst/>
          <a:cxnLst/>
          <a:rect l="0" t="0" r="0" b="0"/>
          <a:pathLst>
            <a:path>
              <a:moveTo>
                <a:pt x="0" y="1527929"/>
              </a:moveTo>
              <a:lnTo>
                <a:pt x="177666" y="1527929"/>
              </a:lnTo>
              <a:lnTo>
                <a:pt x="177666" y="0"/>
              </a:lnTo>
              <a:lnTo>
                <a:pt x="355332"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6ACCD87-F25B-47A7-9B57-B4A07E28B7CF}">
      <dsp:nvSpPr>
        <dsp:cNvPr id="0" name=""/>
        <dsp:cNvSpPr/>
      </dsp:nvSpPr>
      <dsp:spPr>
        <a:xfrm>
          <a:off x="1212242" y="1608663"/>
          <a:ext cx="3053673" cy="383072"/>
        </a:xfrm>
        <a:prstGeom prst="rect">
          <a:avLst/>
        </a:prstGeom>
        <a:gradFill rotWithShape="0">
          <a:gsLst>
            <a:gs pos="100000">
              <a:schemeClr val="bg1"/>
            </a:gs>
            <a:gs pos="100000">
              <a:srgbClr val="407792"/>
            </a:gs>
            <a:gs pos="100000">
              <a:schemeClr val="accent6">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b="1" strike="noStrike" kern="1200" dirty="0">
              <a:solidFill>
                <a:srgbClr val="45B1AB"/>
              </a:solidFill>
              <a:effectLst/>
            </a:rPr>
            <a:t>Administrativa enheten</a:t>
          </a:r>
        </a:p>
      </dsp:txBody>
      <dsp:txXfrm>
        <a:off x="1212242" y="1608663"/>
        <a:ext cx="3053673" cy="383072"/>
      </dsp:txXfrm>
    </dsp:sp>
    <dsp:sp modelId="{A0B3402F-A940-449B-835B-24D4F77D8481}">
      <dsp:nvSpPr>
        <dsp:cNvPr id="0" name=""/>
        <dsp:cNvSpPr/>
      </dsp:nvSpPr>
      <dsp:spPr>
        <a:xfrm>
          <a:off x="4621248" y="1329"/>
          <a:ext cx="1776662" cy="541882"/>
        </a:xfrm>
        <a:prstGeom prst="rect">
          <a:avLst/>
        </a:prstGeom>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45B1AB"/>
              </a:solidFill>
              <a:effectLst/>
            </a:rPr>
            <a:t>Ledning</a:t>
          </a:r>
          <a:endParaRPr lang="sv-SE" sz="900" strike="noStrike" kern="1200">
            <a:solidFill>
              <a:srgbClr val="45B1AB"/>
            </a:solidFill>
            <a:effectLst/>
          </a:endParaRPr>
        </a:p>
      </dsp:txBody>
      <dsp:txXfrm>
        <a:off x="4621248" y="1329"/>
        <a:ext cx="1776662" cy="541882"/>
      </dsp:txXfrm>
    </dsp:sp>
    <dsp:sp modelId="{632F84AD-9492-4CBA-94E3-062A3921BCDD}">
      <dsp:nvSpPr>
        <dsp:cNvPr id="0" name=""/>
        <dsp:cNvSpPr/>
      </dsp:nvSpPr>
      <dsp:spPr>
        <a:xfrm>
          <a:off x="4621248" y="765294"/>
          <a:ext cx="1776662" cy="541882"/>
        </a:xfrm>
        <a:prstGeom prst="rect">
          <a:avLst/>
        </a:prstGeom>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45B1AB"/>
              </a:solidFill>
              <a:effectLst/>
            </a:rPr>
            <a:t>Administration</a:t>
          </a:r>
        </a:p>
      </dsp:txBody>
      <dsp:txXfrm>
        <a:off x="4621248" y="765294"/>
        <a:ext cx="1776662" cy="541882"/>
      </dsp:txXfrm>
    </dsp:sp>
    <dsp:sp modelId="{E41B7F3F-9471-466A-A4D7-5FB04305B70B}">
      <dsp:nvSpPr>
        <dsp:cNvPr id="0" name=""/>
        <dsp:cNvSpPr/>
      </dsp:nvSpPr>
      <dsp:spPr>
        <a:xfrm>
          <a:off x="4621248" y="1529258"/>
          <a:ext cx="1776662" cy="541882"/>
        </a:xfrm>
        <a:prstGeom prst="rect">
          <a:avLst/>
        </a:prstGeom>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45B1AB"/>
              </a:solidFill>
              <a:effectLst/>
            </a:rPr>
            <a:t>Information</a:t>
          </a:r>
        </a:p>
      </dsp:txBody>
      <dsp:txXfrm>
        <a:off x="4621248" y="1529258"/>
        <a:ext cx="1776662" cy="541882"/>
      </dsp:txXfrm>
    </dsp:sp>
    <dsp:sp modelId="{5294D37C-2D95-4AA0-BA69-EE61081DD189}">
      <dsp:nvSpPr>
        <dsp:cNvPr id="0" name=""/>
        <dsp:cNvSpPr/>
      </dsp:nvSpPr>
      <dsp:spPr>
        <a:xfrm>
          <a:off x="4621248" y="2293223"/>
          <a:ext cx="1776662" cy="541882"/>
        </a:xfrm>
        <a:prstGeom prst="rect">
          <a:avLst/>
        </a:prstGeom>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45B1AB"/>
              </a:solidFill>
              <a:effectLst/>
            </a:rPr>
            <a:t>Ekonomi</a:t>
          </a:r>
        </a:p>
      </dsp:txBody>
      <dsp:txXfrm>
        <a:off x="4621248" y="2293223"/>
        <a:ext cx="1776662" cy="541882"/>
      </dsp:txXfrm>
    </dsp:sp>
    <dsp:sp modelId="{E383ECA6-7D5C-4DAB-B83F-2154CB2A35B4}">
      <dsp:nvSpPr>
        <dsp:cNvPr id="0" name=""/>
        <dsp:cNvSpPr/>
      </dsp:nvSpPr>
      <dsp:spPr>
        <a:xfrm>
          <a:off x="4621248" y="3057188"/>
          <a:ext cx="1776662" cy="541882"/>
        </a:xfrm>
        <a:prstGeom prst="rect">
          <a:avLst/>
        </a:prstGeom>
        <a:gradFill rotWithShape="0">
          <a:gsLst>
            <a:gs pos="100000">
              <a:schemeClr val="bg1"/>
            </a:gs>
            <a:gs pos="100000">
              <a:schemeClr val="accent6">
                <a:alpha val="70000"/>
                <a:hueOff val="0"/>
                <a:satOff val="0"/>
                <a:lumOff val="0"/>
                <a:alphaOff val="0"/>
                <a:tint val="37000"/>
                <a:satMod val="300000"/>
              </a:schemeClr>
            </a:gs>
            <a:gs pos="100000">
              <a:schemeClr val="accent6">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45B1AB"/>
              </a:solidFill>
              <a:effectLst/>
            </a:rPr>
            <a:t>Planering</a:t>
          </a:r>
        </a:p>
      </dsp:txBody>
      <dsp:txXfrm>
        <a:off x="4621248" y="3057188"/>
        <a:ext cx="1776662" cy="5418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AA49F-5976-4DFA-849F-3AABA583ACEE}">
      <dsp:nvSpPr>
        <dsp:cNvPr id="0" name=""/>
        <dsp:cNvSpPr/>
      </dsp:nvSpPr>
      <dsp:spPr>
        <a:xfrm>
          <a:off x="3599068" y="2088232"/>
          <a:ext cx="340007" cy="1827542"/>
        </a:xfrm>
        <a:custGeom>
          <a:avLst/>
          <a:gdLst/>
          <a:ahLst/>
          <a:cxnLst/>
          <a:rect l="0" t="0" r="0" b="0"/>
          <a:pathLst>
            <a:path>
              <a:moveTo>
                <a:pt x="0" y="0"/>
              </a:moveTo>
              <a:lnTo>
                <a:pt x="166093" y="0"/>
              </a:lnTo>
              <a:lnTo>
                <a:pt x="166093" y="1785501"/>
              </a:lnTo>
              <a:lnTo>
                <a:pt x="332186" y="1785501"/>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03261E4-6262-4B06-9C76-65C0E42A4403}">
      <dsp:nvSpPr>
        <dsp:cNvPr id="0" name=""/>
        <dsp:cNvSpPr/>
      </dsp:nvSpPr>
      <dsp:spPr>
        <a:xfrm>
          <a:off x="3599068" y="2088232"/>
          <a:ext cx="340007" cy="1096525"/>
        </a:xfrm>
        <a:custGeom>
          <a:avLst/>
          <a:gdLst/>
          <a:ahLst/>
          <a:cxnLst/>
          <a:rect l="0" t="0" r="0" b="0"/>
          <a:pathLst>
            <a:path>
              <a:moveTo>
                <a:pt x="0" y="0"/>
              </a:moveTo>
              <a:lnTo>
                <a:pt x="166093" y="0"/>
              </a:lnTo>
              <a:lnTo>
                <a:pt x="166093" y="1071300"/>
              </a:lnTo>
              <a:lnTo>
                <a:pt x="332186" y="107130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24978A69-A220-40F3-93B2-E265B1CFB6AB}">
      <dsp:nvSpPr>
        <dsp:cNvPr id="0" name=""/>
        <dsp:cNvSpPr/>
      </dsp:nvSpPr>
      <dsp:spPr>
        <a:xfrm>
          <a:off x="3599068" y="2088232"/>
          <a:ext cx="340007" cy="365508"/>
        </a:xfrm>
        <a:custGeom>
          <a:avLst/>
          <a:gdLst/>
          <a:ahLst/>
          <a:cxnLst/>
          <a:rect l="0" t="0" r="0" b="0"/>
          <a:pathLst>
            <a:path>
              <a:moveTo>
                <a:pt x="0" y="0"/>
              </a:moveTo>
              <a:lnTo>
                <a:pt x="166093" y="0"/>
              </a:lnTo>
              <a:lnTo>
                <a:pt x="166093" y="357100"/>
              </a:lnTo>
              <a:lnTo>
                <a:pt x="332186" y="35710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99FD46D-F45D-4C4D-BEF9-90C5236392B0}">
      <dsp:nvSpPr>
        <dsp:cNvPr id="0" name=""/>
        <dsp:cNvSpPr/>
      </dsp:nvSpPr>
      <dsp:spPr>
        <a:xfrm>
          <a:off x="3599068" y="1722723"/>
          <a:ext cx="340007" cy="365508"/>
        </a:xfrm>
        <a:custGeom>
          <a:avLst/>
          <a:gdLst/>
          <a:ahLst/>
          <a:cxnLst/>
          <a:rect l="0" t="0" r="0" b="0"/>
          <a:pathLst>
            <a:path>
              <a:moveTo>
                <a:pt x="0" y="357100"/>
              </a:moveTo>
              <a:lnTo>
                <a:pt x="166093" y="357100"/>
              </a:lnTo>
              <a:lnTo>
                <a:pt x="166093" y="0"/>
              </a:lnTo>
              <a:lnTo>
                <a:pt x="332186"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AA1714C-CFCC-4A3D-BF4B-117BC67A2D18}">
      <dsp:nvSpPr>
        <dsp:cNvPr id="0" name=""/>
        <dsp:cNvSpPr/>
      </dsp:nvSpPr>
      <dsp:spPr>
        <a:xfrm>
          <a:off x="3599068" y="991706"/>
          <a:ext cx="340007" cy="1096525"/>
        </a:xfrm>
        <a:custGeom>
          <a:avLst/>
          <a:gdLst/>
          <a:ahLst/>
          <a:cxnLst/>
          <a:rect l="0" t="0" r="0" b="0"/>
          <a:pathLst>
            <a:path>
              <a:moveTo>
                <a:pt x="0" y="1071300"/>
              </a:moveTo>
              <a:lnTo>
                <a:pt x="166093" y="1071300"/>
              </a:lnTo>
              <a:lnTo>
                <a:pt x="166093" y="0"/>
              </a:lnTo>
              <a:lnTo>
                <a:pt x="332186"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E67415F-F62E-441D-90CA-DD7A52B2B50C}">
      <dsp:nvSpPr>
        <dsp:cNvPr id="0" name=""/>
        <dsp:cNvSpPr/>
      </dsp:nvSpPr>
      <dsp:spPr>
        <a:xfrm>
          <a:off x="3599068" y="260689"/>
          <a:ext cx="340007" cy="1827542"/>
        </a:xfrm>
        <a:custGeom>
          <a:avLst/>
          <a:gdLst/>
          <a:ahLst/>
          <a:cxnLst/>
          <a:rect l="0" t="0" r="0" b="0"/>
          <a:pathLst>
            <a:path>
              <a:moveTo>
                <a:pt x="0" y="1785501"/>
              </a:moveTo>
              <a:lnTo>
                <a:pt x="166093" y="1785501"/>
              </a:lnTo>
              <a:lnTo>
                <a:pt x="166093" y="0"/>
              </a:lnTo>
              <a:lnTo>
                <a:pt x="332186"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6ACCD87-F25B-47A7-9B57-B4A07E28B7CF}">
      <dsp:nvSpPr>
        <dsp:cNvPr id="0" name=""/>
        <dsp:cNvSpPr/>
      </dsp:nvSpPr>
      <dsp:spPr>
        <a:xfrm>
          <a:off x="1899029" y="1828975"/>
          <a:ext cx="1700039" cy="518512"/>
        </a:xfrm>
        <a:prstGeom prst="rect">
          <a:avLst/>
        </a:prstGeom>
        <a:gradFill rotWithShape="0">
          <a:gsLst>
            <a:gs pos="100000">
              <a:srgbClr val="FFFFFF"/>
            </a:gs>
            <a:gs pos="100000">
              <a:srgbClr val="407792"/>
            </a:gs>
            <a:gs pos="100000">
              <a:srgbClr val="005CE7">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b="1" strike="noStrike" kern="1200" dirty="0">
              <a:solidFill>
                <a:srgbClr val="ED6F51"/>
              </a:solidFill>
              <a:effectLst/>
              <a:latin typeface="Arial"/>
              <a:ea typeface="+mn-ea"/>
              <a:cs typeface="+mn-cs"/>
            </a:rPr>
            <a:t>Resursenheten</a:t>
          </a:r>
        </a:p>
      </dsp:txBody>
      <dsp:txXfrm>
        <a:off x="1899029" y="1828975"/>
        <a:ext cx="1700039" cy="518512"/>
      </dsp:txXfrm>
    </dsp:sp>
    <dsp:sp modelId="{A0B3402F-A940-449B-835B-24D4F77D8481}">
      <dsp:nvSpPr>
        <dsp:cNvPr id="0" name=""/>
        <dsp:cNvSpPr/>
      </dsp:nvSpPr>
      <dsp:spPr>
        <a:xfrm>
          <a:off x="3939076" y="1433"/>
          <a:ext cx="1700039" cy="518512"/>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ED6F51"/>
              </a:solidFill>
              <a:effectLst/>
              <a:latin typeface="Arial"/>
              <a:ea typeface="+mn-ea"/>
              <a:cs typeface="+mn-cs"/>
            </a:rPr>
            <a:t>KAA </a:t>
          </a:r>
          <a:br>
            <a:rPr lang="sv-SE" sz="1400" strike="noStrike" kern="1200">
              <a:solidFill>
                <a:srgbClr val="ED6F51"/>
              </a:solidFill>
              <a:effectLst/>
              <a:latin typeface="Arial"/>
              <a:ea typeface="+mn-ea"/>
              <a:cs typeface="+mn-cs"/>
            </a:rPr>
          </a:br>
          <a:r>
            <a:rPr lang="sv-SE" sz="900" strike="noStrike" kern="1200">
              <a:solidFill>
                <a:srgbClr val="ED6F51"/>
              </a:solidFill>
              <a:effectLst/>
              <a:latin typeface="Arial"/>
              <a:ea typeface="+mn-ea"/>
              <a:cs typeface="+mn-cs"/>
            </a:rPr>
            <a:t>(Kommunalt aktivitetsansvar)</a:t>
          </a:r>
          <a:r>
            <a:rPr lang="sv-SE" sz="900" strike="noStrike" kern="1200">
              <a:solidFill>
                <a:srgbClr val="FFFFFF"/>
              </a:solidFill>
              <a:effectLst/>
              <a:latin typeface="Arial"/>
              <a:ea typeface="+mn-ea"/>
              <a:cs typeface="+mn-cs"/>
            </a:rPr>
            <a:t>)</a:t>
          </a:r>
        </a:p>
      </dsp:txBody>
      <dsp:txXfrm>
        <a:off x="3939076" y="1433"/>
        <a:ext cx="1700039" cy="518512"/>
      </dsp:txXfrm>
    </dsp:sp>
    <dsp:sp modelId="{632F84AD-9492-4CBA-94E3-062A3921BCDD}">
      <dsp:nvSpPr>
        <dsp:cNvPr id="0" name=""/>
        <dsp:cNvSpPr/>
      </dsp:nvSpPr>
      <dsp:spPr>
        <a:xfrm>
          <a:off x="3939076" y="732450"/>
          <a:ext cx="1700039" cy="518512"/>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ED6F51"/>
              </a:solidFill>
              <a:effectLst/>
              <a:latin typeface="Arial"/>
              <a:ea typeface="+mn-ea"/>
              <a:cs typeface="+mn-cs"/>
            </a:rPr>
            <a:t>Ung Arena</a:t>
          </a:r>
        </a:p>
      </dsp:txBody>
      <dsp:txXfrm>
        <a:off x="3939076" y="732450"/>
        <a:ext cx="1700039" cy="518512"/>
      </dsp:txXfrm>
    </dsp:sp>
    <dsp:sp modelId="{E41B7F3F-9471-466A-A4D7-5FB04305B70B}">
      <dsp:nvSpPr>
        <dsp:cNvPr id="0" name=""/>
        <dsp:cNvSpPr/>
      </dsp:nvSpPr>
      <dsp:spPr>
        <a:xfrm>
          <a:off x="3939076" y="1463467"/>
          <a:ext cx="1700039" cy="518512"/>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ED6F51"/>
              </a:solidFill>
              <a:effectLst/>
              <a:latin typeface="Arial"/>
              <a:ea typeface="+mn-ea"/>
              <a:cs typeface="+mn-cs"/>
            </a:rPr>
            <a:t>Enter</a:t>
          </a:r>
        </a:p>
      </dsp:txBody>
      <dsp:txXfrm>
        <a:off x="3939076" y="1463467"/>
        <a:ext cx="1700039" cy="518512"/>
      </dsp:txXfrm>
    </dsp:sp>
    <dsp:sp modelId="{5294D37C-2D95-4AA0-BA69-EE61081DD189}">
      <dsp:nvSpPr>
        <dsp:cNvPr id="0" name=""/>
        <dsp:cNvSpPr/>
      </dsp:nvSpPr>
      <dsp:spPr>
        <a:xfrm>
          <a:off x="3939076" y="2194484"/>
          <a:ext cx="1700039" cy="518512"/>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ED6F51"/>
              </a:solidFill>
              <a:effectLst/>
              <a:latin typeface="Arial"/>
              <a:ea typeface="+mn-ea"/>
              <a:cs typeface="+mn-cs"/>
            </a:rPr>
            <a:t>Jobbtorg resurs</a:t>
          </a:r>
        </a:p>
      </dsp:txBody>
      <dsp:txXfrm>
        <a:off x="3939076" y="2194484"/>
        <a:ext cx="1700039" cy="518512"/>
      </dsp:txXfrm>
    </dsp:sp>
    <dsp:sp modelId="{E383ECA6-7D5C-4DAB-B83F-2154CB2A35B4}">
      <dsp:nvSpPr>
        <dsp:cNvPr id="0" name=""/>
        <dsp:cNvSpPr/>
      </dsp:nvSpPr>
      <dsp:spPr>
        <a:xfrm>
          <a:off x="3939076" y="2925501"/>
          <a:ext cx="1700039" cy="518512"/>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ED6F51"/>
              </a:solidFill>
              <a:effectLst/>
              <a:latin typeface="Arial"/>
              <a:ea typeface="+mn-ea"/>
              <a:cs typeface="+mn-cs"/>
            </a:rPr>
            <a:t>OSA</a:t>
          </a:r>
        </a:p>
      </dsp:txBody>
      <dsp:txXfrm>
        <a:off x="3939076" y="2925501"/>
        <a:ext cx="1700039" cy="518512"/>
      </dsp:txXfrm>
    </dsp:sp>
    <dsp:sp modelId="{A70C66CC-0BDC-4441-870C-BB184444D67E}">
      <dsp:nvSpPr>
        <dsp:cNvPr id="0" name=""/>
        <dsp:cNvSpPr/>
      </dsp:nvSpPr>
      <dsp:spPr>
        <a:xfrm>
          <a:off x="3939076" y="3656518"/>
          <a:ext cx="1700039" cy="518512"/>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ED6F51"/>
              </a:solidFill>
              <a:effectLst/>
              <a:latin typeface="Arial"/>
              <a:ea typeface="+mn-ea"/>
              <a:cs typeface="+mn-cs"/>
            </a:rPr>
            <a:t>Aktivitetsintroduktion</a:t>
          </a:r>
        </a:p>
      </dsp:txBody>
      <dsp:txXfrm>
        <a:off x="3939076" y="3656518"/>
        <a:ext cx="1700039" cy="5185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AA49F-5976-4DFA-849F-3AABA583ACEE}">
      <dsp:nvSpPr>
        <dsp:cNvPr id="0" name=""/>
        <dsp:cNvSpPr/>
      </dsp:nvSpPr>
      <dsp:spPr>
        <a:xfrm>
          <a:off x="4060133" y="1944216"/>
          <a:ext cx="387397" cy="1646832"/>
        </a:xfrm>
        <a:custGeom>
          <a:avLst/>
          <a:gdLst/>
          <a:ahLst/>
          <a:cxnLst/>
          <a:rect l="0" t="0" r="0" b="0"/>
          <a:pathLst>
            <a:path>
              <a:moveTo>
                <a:pt x="0" y="0"/>
              </a:moveTo>
              <a:lnTo>
                <a:pt x="203130" y="0"/>
              </a:lnTo>
              <a:lnTo>
                <a:pt x="203130" y="1727022"/>
              </a:lnTo>
              <a:lnTo>
                <a:pt x="406261" y="1727022"/>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24978A69-A220-40F3-93B2-E265B1CFB6AB}">
      <dsp:nvSpPr>
        <dsp:cNvPr id="0" name=""/>
        <dsp:cNvSpPr/>
      </dsp:nvSpPr>
      <dsp:spPr>
        <a:xfrm>
          <a:off x="4060133" y="1944216"/>
          <a:ext cx="387397" cy="832904"/>
        </a:xfrm>
        <a:custGeom>
          <a:avLst/>
          <a:gdLst/>
          <a:ahLst/>
          <a:cxnLst/>
          <a:rect l="0" t="0" r="0" b="0"/>
          <a:pathLst>
            <a:path>
              <a:moveTo>
                <a:pt x="0" y="0"/>
              </a:moveTo>
              <a:lnTo>
                <a:pt x="203130" y="0"/>
              </a:lnTo>
              <a:lnTo>
                <a:pt x="203130" y="873461"/>
              </a:lnTo>
              <a:lnTo>
                <a:pt x="406261" y="873461"/>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99FD46D-F45D-4C4D-BEF9-90C5236392B0}">
      <dsp:nvSpPr>
        <dsp:cNvPr id="0" name=""/>
        <dsp:cNvSpPr/>
      </dsp:nvSpPr>
      <dsp:spPr>
        <a:xfrm>
          <a:off x="4060133" y="1898496"/>
          <a:ext cx="387397" cy="91440"/>
        </a:xfrm>
        <a:custGeom>
          <a:avLst/>
          <a:gdLst/>
          <a:ahLst/>
          <a:cxnLst/>
          <a:rect l="0" t="0" r="0" b="0"/>
          <a:pathLst>
            <a:path>
              <a:moveTo>
                <a:pt x="0" y="45720"/>
              </a:moveTo>
              <a:lnTo>
                <a:pt x="203130" y="45720"/>
              </a:lnTo>
              <a:lnTo>
                <a:pt x="203130" y="65619"/>
              </a:lnTo>
              <a:lnTo>
                <a:pt x="406261" y="65619"/>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AA1714C-CFCC-4A3D-BF4B-117BC67A2D18}">
      <dsp:nvSpPr>
        <dsp:cNvPr id="0" name=""/>
        <dsp:cNvSpPr/>
      </dsp:nvSpPr>
      <dsp:spPr>
        <a:xfrm>
          <a:off x="4060133" y="1130287"/>
          <a:ext cx="387397" cy="813928"/>
        </a:xfrm>
        <a:custGeom>
          <a:avLst/>
          <a:gdLst/>
          <a:ahLst/>
          <a:cxnLst/>
          <a:rect l="0" t="0" r="0" b="0"/>
          <a:pathLst>
            <a:path>
              <a:moveTo>
                <a:pt x="0" y="853561"/>
              </a:moveTo>
              <a:lnTo>
                <a:pt x="203130" y="853561"/>
              </a:lnTo>
              <a:lnTo>
                <a:pt x="203130" y="0"/>
              </a:lnTo>
              <a:lnTo>
                <a:pt x="406261"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E67415F-F62E-441D-90CA-DD7A52B2B50C}">
      <dsp:nvSpPr>
        <dsp:cNvPr id="0" name=""/>
        <dsp:cNvSpPr/>
      </dsp:nvSpPr>
      <dsp:spPr>
        <a:xfrm>
          <a:off x="4060133" y="297383"/>
          <a:ext cx="387397" cy="1646832"/>
        </a:xfrm>
        <a:custGeom>
          <a:avLst/>
          <a:gdLst/>
          <a:ahLst/>
          <a:cxnLst/>
          <a:rect l="0" t="0" r="0" b="0"/>
          <a:pathLst>
            <a:path>
              <a:moveTo>
                <a:pt x="0" y="1727022"/>
              </a:moveTo>
              <a:lnTo>
                <a:pt x="203130" y="1727022"/>
              </a:lnTo>
              <a:lnTo>
                <a:pt x="203130" y="0"/>
              </a:lnTo>
              <a:lnTo>
                <a:pt x="406261"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6ACCD87-F25B-47A7-9B57-B4A07E28B7CF}">
      <dsp:nvSpPr>
        <dsp:cNvPr id="0" name=""/>
        <dsp:cNvSpPr/>
      </dsp:nvSpPr>
      <dsp:spPr>
        <a:xfrm>
          <a:off x="1120485" y="1648825"/>
          <a:ext cx="2939648" cy="590780"/>
        </a:xfrm>
        <a:prstGeom prst="rect">
          <a:avLst/>
        </a:prstGeom>
        <a:gradFill rotWithShape="0">
          <a:gsLst>
            <a:gs pos="100000">
              <a:srgbClr val="FFFFFF"/>
            </a:gs>
            <a:gs pos="100000">
              <a:srgbClr val="407792"/>
            </a:gs>
            <a:gs pos="100000">
              <a:srgbClr val="005CE7">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b="1" strike="noStrike" kern="1200" dirty="0">
              <a:solidFill>
                <a:srgbClr val="794795"/>
              </a:solidFill>
              <a:effectLst/>
              <a:latin typeface="Arial"/>
              <a:ea typeface="+mn-ea"/>
              <a:cs typeface="+mn-cs"/>
            </a:rPr>
            <a:t>Introduktionsenheten</a:t>
          </a:r>
        </a:p>
      </dsp:txBody>
      <dsp:txXfrm>
        <a:off x="1120485" y="1648825"/>
        <a:ext cx="2939648" cy="590780"/>
      </dsp:txXfrm>
    </dsp:sp>
    <dsp:sp modelId="{A0B3402F-A940-449B-835B-24D4F77D8481}">
      <dsp:nvSpPr>
        <dsp:cNvPr id="0" name=""/>
        <dsp:cNvSpPr/>
      </dsp:nvSpPr>
      <dsp:spPr>
        <a:xfrm>
          <a:off x="4447531" y="1992"/>
          <a:ext cx="1936986" cy="590780"/>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794795"/>
              </a:solidFill>
              <a:effectLst/>
              <a:latin typeface="Arial"/>
              <a:ea typeface="+mn-ea"/>
              <a:cs typeface="+mn-cs"/>
            </a:rPr>
            <a:t>Kommunala platser</a:t>
          </a:r>
          <a:endParaRPr lang="sv-SE" sz="900" strike="noStrike" kern="1200">
            <a:solidFill>
              <a:srgbClr val="794795"/>
            </a:solidFill>
            <a:effectLst/>
            <a:latin typeface="Arial"/>
            <a:ea typeface="+mn-ea"/>
            <a:cs typeface="+mn-cs"/>
          </a:endParaRPr>
        </a:p>
      </dsp:txBody>
      <dsp:txXfrm>
        <a:off x="4447531" y="1992"/>
        <a:ext cx="1936986" cy="590780"/>
      </dsp:txXfrm>
    </dsp:sp>
    <dsp:sp modelId="{632F84AD-9492-4CBA-94E3-062A3921BCDD}">
      <dsp:nvSpPr>
        <dsp:cNvPr id="0" name=""/>
        <dsp:cNvSpPr/>
      </dsp:nvSpPr>
      <dsp:spPr>
        <a:xfrm>
          <a:off x="4447531" y="834897"/>
          <a:ext cx="1936986" cy="590780"/>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794795"/>
              </a:solidFill>
              <a:effectLst/>
              <a:latin typeface="Arial"/>
              <a:ea typeface="+mn-ea"/>
              <a:cs typeface="+mn-cs"/>
            </a:rPr>
            <a:t>Företagsgrupp</a:t>
          </a:r>
        </a:p>
      </dsp:txBody>
      <dsp:txXfrm>
        <a:off x="4447531" y="834897"/>
        <a:ext cx="1936986" cy="590780"/>
      </dsp:txXfrm>
    </dsp:sp>
    <dsp:sp modelId="{E41B7F3F-9471-466A-A4D7-5FB04305B70B}">
      <dsp:nvSpPr>
        <dsp:cNvPr id="0" name=""/>
        <dsp:cNvSpPr/>
      </dsp:nvSpPr>
      <dsp:spPr>
        <a:xfrm>
          <a:off x="4447531" y="1667801"/>
          <a:ext cx="1936986" cy="590780"/>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794795"/>
              </a:solidFill>
              <a:effectLst/>
              <a:latin typeface="Arial"/>
              <a:ea typeface="+mn-ea"/>
              <a:cs typeface="+mn-cs"/>
            </a:rPr>
            <a:t>Jobbtorg</a:t>
          </a:r>
        </a:p>
      </dsp:txBody>
      <dsp:txXfrm>
        <a:off x="4447531" y="1667801"/>
        <a:ext cx="1936986" cy="590780"/>
      </dsp:txXfrm>
    </dsp:sp>
    <dsp:sp modelId="{5294D37C-2D95-4AA0-BA69-EE61081DD189}">
      <dsp:nvSpPr>
        <dsp:cNvPr id="0" name=""/>
        <dsp:cNvSpPr/>
      </dsp:nvSpPr>
      <dsp:spPr>
        <a:xfrm rot="10800000" flipV="1">
          <a:off x="4447531" y="2500705"/>
          <a:ext cx="1970128" cy="552829"/>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sv-SE" sz="1400" strike="noStrike" kern="1200">
            <a:solidFill>
              <a:srgbClr val="794795"/>
            </a:solidFill>
            <a:effectLst/>
            <a:latin typeface="Arial"/>
            <a:ea typeface="+mn-ea"/>
            <a:cs typeface="+mn-cs"/>
          </a:endParaRPr>
        </a:p>
        <a:p>
          <a:pPr marL="0" lvl="0" indent="0" algn="ctr" defTabSz="622300">
            <a:lnSpc>
              <a:spcPct val="90000"/>
            </a:lnSpc>
            <a:spcBef>
              <a:spcPct val="0"/>
            </a:spcBef>
            <a:spcAft>
              <a:spcPct val="35000"/>
            </a:spcAft>
            <a:buNone/>
          </a:pPr>
          <a:r>
            <a:rPr lang="sv-SE" sz="1400" strike="noStrike" kern="1200">
              <a:solidFill>
                <a:srgbClr val="794795"/>
              </a:solidFill>
              <a:effectLst/>
              <a:latin typeface="Arial"/>
              <a:ea typeface="+mn-ea"/>
              <a:cs typeface="+mn-cs"/>
            </a:rPr>
            <a:t>Arbetsmarknads-anställningar</a:t>
          </a:r>
          <a:br>
            <a:rPr lang="sv-SE" sz="1400" strike="noStrike" kern="1200">
              <a:solidFill>
                <a:srgbClr val="794795"/>
              </a:solidFill>
              <a:effectLst/>
              <a:latin typeface="Arial"/>
              <a:ea typeface="+mn-ea"/>
              <a:cs typeface="+mn-cs"/>
            </a:rPr>
          </a:br>
          <a:endParaRPr lang="sv-SE" sz="1400" strike="noStrike" kern="1200">
            <a:solidFill>
              <a:srgbClr val="794795"/>
            </a:solidFill>
            <a:effectLst/>
            <a:latin typeface="Arial"/>
            <a:ea typeface="+mn-ea"/>
            <a:cs typeface="+mn-cs"/>
          </a:endParaRPr>
        </a:p>
      </dsp:txBody>
      <dsp:txXfrm rot="-10800000">
        <a:off x="4447531" y="2500705"/>
        <a:ext cx="1970128" cy="552829"/>
      </dsp:txXfrm>
    </dsp:sp>
    <dsp:sp modelId="{A70C66CC-0BDC-4441-870C-BB184444D67E}">
      <dsp:nvSpPr>
        <dsp:cNvPr id="0" name=""/>
        <dsp:cNvSpPr/>
      </dsp:nvSpPr>
      <dsp:spPr>
        <a:xfrm>
          <a:off x="4447531" y="3295658"/>
          <a:ext cx="1936986" cy="590780"/>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794795"/>
              </a:solidFill>
              <a:effectLst/>
              <a:latin typeface="Arial"/>
              <a:ea typeface="+mn-ea"/>
              <a:cs typeface="+mn-cs"/>
            </a:rPr>
            <a:t>Feriepraktik &amp;</a:t>
          </a:r>
          <a:br>
            <a:rPr lang="sv-SE" sz="1400" strike="noStrike" kern="1200">
              <a:solidFill>
                <a:srgbClr val="794795"/>
              </a:solidFill>
              <a:effectLst/>
              <a:latin typeface="Arial"/>
              <a:ea typeface="+mn-ea"/>
              <a:cs typeface="+mn-cs"/>
            </a:rPr>
          </a:br>
          <a:r>
            <a:rPr lang="sv-SE" sz="1400" strike="noStrike" kern="1200">
              <a:solidFill>
                <a:srgbClr val="794795"/>
              </a:solidFill>
              <a:effectLst/>
              <a:latin typeface="Arial"/>
              <a:ea typeface="+mn-ea"/>
              <a:cs typeface="+mn-cs"/>
            </a:rPr>
            <a:t>Sommarjobb</a:t>
          </a:r>
        </a:p>
      </dsp:txBody>
      <dsp:txXfrm>
        <a:off x="4447531" y="3295658"/>
        <a:ext cx="1936986" cy="5907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F6E0E-6B22-4598-8579-02DE2B7550AE}">
      <dsp:nvSpPr>
        <dsp:cNvPr id="0" name=""/>
        <dsp:cNvSpPr/>
      </dsp:nvSpPr>
      <dsp:spPr>
        <a:xfrm>
          <a:off x="4082525" y="2293986"/>
          <a:ext cx="219570" cy="2124347"/>
        </a:xfrm>
        <a:custGeom>
          <a:avLst/>
          <a:gdLst/>
          <a:ahLst/>
          <a:cxnLst/>
          <a:rect l="0" t="0" r="0" b="0"/>
          <a:pathLst>
            <a:path>
              <a:moveTo>
                <a:pt x="0" y="0"/>
              </a:moveTo>
              <a:lnTo>
                <a:pt x="114879" y="0"/>
              </a:lnTo>
              <a:lnTo>
                <a:pt x="114879" y="2222912"/>
              </a:lnTo>
              <a:lnTo>
                <a:pt x="229758" y="2222912"/>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E3E5D4F2-6BD9-4774-803A-5129461F0A6A}">
      <dsp:nvSpPr>
        <dsp:cNvPr id="0" name=""/>
        <dsp:cNvSpPr/>
      </dsp:nvSpPr>
      <dsp:spPr>
        <a:xfrm>
          <a:off x="4082525" y="2293986"/>
          <a:ext cx="219570" cy="1652270"/>
        </a:xfrm>
        <a:custGeom>
          <a:avLst/>
          <a:gdLst/>
          <a:ahLst/>
          <a:cxnLst/>
          <a:rect l="0" t="0" r="0" b="0"/>
          <a:pathLst>
            <a:path>
              <a:moveTo>
                <a:pt x="0" y="0"/>
              </a:moveTo>
              <a:lnTo>
                <a:pt x="114879" y="0"/>
              </a:lnTo>
              <a:lnTo>
                <a:pt x="114879" y="1728932"/>
              </a:lnTo>
              <a:lnTo>
                <a:pt x="229758" y="1728932"/>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3FB01618-C9BD-4B0D-ADEA-A7139E2B0D81}">
      <dsp:nvSpPr>
        <dsp:cNvPr id="0" name=""/>
        <dsp:cNvSpPr/>
      </dsp:nvSpPr>
      <dsp:spPr>
        <a:xfrm>
          <a:off x="4082525" y="2293986"/>
          <a:ext cx="219570" cy="1180192"/>
        </a:xfrm>
        <a:custGeom>
          <a:avLst/>
          <a:gdLst/>
          <a:ahLst/>
          <a:cxnLst/>
          <a:rect l="0" t="0" r="0" b="0"/>
          <a:pathLst>
            <a:path>
              <a:moveTo>
                <a:pt x="0" y="0"/>
              </a:moveTo>
              <a:lnTo>
                <a:pt x="114879" y="0"/>
              </a:lnTo>
              <a:lnTo>
                <a:pt x="114879" y="1234951"/>
              </a:lnTo>
              <a:lnTo>
                <a:pt x="229758" y="1234951"/>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F3172674-DF68-49C8-AD7C-4EB802CE5C40}">
      <dsp:nvSpPr>
        <dsp:cNvPr id="0" name=""/>
        <dsp:cNvSpPr/>
      </dsp:nvSpPr>
      <dsp:spPr>
        <a:xfrm>
          <a:off x="4082525" y="2293986"/>
          <a:ext cx="219570" cy="708115"/>
        </a:xfrm>
        <a:custGeom>
          <a:avLst/>
          <a:gdLst/>
          <a:ahLst/>
          <a:cxnLst/>
          <a:rect l="0" t="0" r="0" b="0"/>
          <a:pathLst>
            <a:path>
              <a:moveTo>
                <a:pt x="0" y="0"/>
              </a:moveTo>
              <a:lnTo>
                <a:pt x="114879" y="0"/>
              </a:lnTo>
              <a:lnTo>
                <a:pt x="114879" y="740970"/>
              </a:lnTo>
              <a:lnTo>
                <a:pt x="229758" y="740970"/>
              </a:lnTo>
            </a:path>
          </a:pathLst>
        </a:custGeom>
        <a:noFill/>
        <a:ln w="9525"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464AA49F-5976-4DFA-849F-3AABA583ACEE}">
      <dsp:nvSpPr>
        <dsp:cNvPr id="0" name=""/>
        <dsp:cNvSpPr/>
      </dsp:nvSpPr>
      <dsp:spPr>
        <a:xfrm>
          <a:off x="4082525" y="2293986"/>
          <a:ext cx="219570" cy="236038"/>
        </a:xfrm>
        <a:custGeom>
          <a:avLst/>
          <a:gdLst/>
          <a:ahLst/>
          <a:cxnLst/>
          <a:rect l="0" t="0" r="0" b="0"/>
          <a:pathLst>
            <a:path>
              <a:moveTo>
                <a:pt x="0" y="0"/>
              </a:moveTo>
              <a:lnTo>
                <a:pt x="114879" y="0"/>
              </a:lnTo>
              <a:lnTo>
                <a:pt x="114879" y="246990"/>
              </a:lnTo>
              <a:lnTo>
                <a:pt x="229758" y="24699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03261E4-6262-4B06-9C76-65C0E42A4403}">
      <dsp:nvSpPr>
        <dsp:cNvPr id="0" name=""/>
        <dsp:cNvSpPr/>
      </dsp:nvSpPr>
      <dsp:spPr>
        <a:xfrm>
          <a:off x="4082525" y="2057947"/>
          <a:ext cx="219570" cy="236038"/>
        </a:xfrm>
        <a:custGeom>
          <a:avLst/>
          <a:gdLst/>
          <a:ahLst/>
          <a:cxnLst/>
          <a:rect l="0" t="0" r="0" b="0"/>
          <a:pathLst>
            <a:path>
              <a:moveTo>
                <a:pt x="0" y="246990"/>
              </a:moveTo>
              <a:lnTo>
                <a:pt x="114879" y="246990"/>
              </a:lnTo>
              <a:lnTo>
                <a:pt x="114879" y="0"/>
              </a:lnTo>
              <a:lnTo>
                <a:pt x="229758"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24978A69-A220-40F3-93B2-E265B1CFB6AB}">
      <dsp:nvSpPr>
        <dsp:cNvPr id="0" name=""/>
        <dsp:cNvSpPr/>
      </dsp:nvSpPr>
      <dsp:spPr>
        <a:xfrm>
          <a:off x="4082525" y="1585870"/>
          <a:ext cx="219570" cy="708115"/>
        </a:xfrm>
        <a:custGeom>
          <a:avLst/>
          <a:gdLst/>
          <a:ahLst/>
          <a:cxnLst/>
          <a:rect l="0" t="0" r="0" b="0"/>
          <a:pathLst>
            <a:path>
              <a:moveTo>
                <a:pt x="0" y="740970"/>
              </a:moveTo>
              <a:lnTo>
                <a:pt x="114879" y="740970"/>
              </a:lnTo>
              <a:lnTo>
                <a:pt x="114879" y="0"/>
              </a:lnTo>
              <a:lnTo>
                <a:pt x="229758"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99FD46D-F45D-4C4D-BEF9-90C5236392B0}">
      <dsp:nvSpPr>
        <dsp:cNvPr id="0" name=""/>
        <dsp:cNvSpPr/>
      </dsp:nvSpPr>
      <dsp:spPr>
        <a:xfrm>
          <a:off x="4082525" y="1113793"/>
          <a:ext cx="219570" cy="1180192"/>
        </a:xfrm>
        <a:custGeom>
          <a:avLst/>
          <a:gdLst/>
          <a:ahLst/>
          <a:cxnLst/>
          <a:rect l="0" t="0" r="0" b="0"/>
          <a:pathLst>
            <a:path>
              <a:moveTo>
                <a:pt x="0" y="1234951"/>
              </a:moveTo>
              <a:lnTo>
                <a:pt x="114879" y="1234951"/>
              </a:lnTo>
              <a:lnTo>
                <a:pt x="114879" y="0"/>
              </a:lnTo>
              <a:lnTo>
                <a:pt x="229758"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AA1714C-CFCC-4A3D-BF4B-117BC67A2D18}">
      <dsp:nvSpPr>
        <dsp:cNvPr id="0" name=""/>
        <dsp:cNvSpPr/>
      </dsp:nvSpPr>
      <dsp:spPr>
        <a:xfrm>
          <a:off x="4082525" y="641716"/>
          <a:ext cx="219570" cy="1652270"/>
        </a:xfrm>
        <a:custGeom>
          <a:avLst/>
          <a:gdLst/>
          <a:ahLst/>
          <a:cxnLst/>
          <a:rect l="0" t="0" r="0" b="0"/>
          <a:pathLst>
            <a:path>
              <a:moveTo>
                <a:pt x="0" y="1728932"/>
              </a:moveTo>
              <a:lnTo>
                <a:pt x="114879" y="1728932"/>
              </a:lnTo>
              <a:lnTo>
                <a:pt x="114879" y="0"/>
              </a:lnTo>
              <a:lnTo>
                <a:pt x="229758"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9E67415F-F62E-441D-90CA-DD7A52B2B50C}">
      <dsp:nvSpPr>
        <dsp:cNvPr id="0" name=""/>
        <dsp:cNvSpPr/>
      </dsp:nvSpPr>
      <dsp:spPr>
        <a:xfrm>
          <a:off x="4082525" y="169639"/>
          <a:ext cx="219570" cy="2124347"/>
        </a:xfrm>
        <a:custGeom>
          <a:avLst/>
          <a:gdLst/>
          <a:ahLst/>
          <a:cxnLst/>
          <a:rect l="0" t="0" r="0" b="0"/>
          <a:pathLst>
            <a:path>
              <a:moveTo>
                <a:pt x="0" y="2222912"/>
              </a:moveTo>
              <a:lnTo>
                <a:pt x="114879" y="2222912"/>
              </a:lnTo>
              <a:lnTo>
                <a:pt x="114879" y="0"/>
              </a:lnTo>
              <a:lnTo>
                <a:pt x="229758" y="0"/>
              </a:lnTo>
            </a:path>
          </a:pathLst>
        </a:custGeom>
        <a:noFill/>
        <a:ln w="9525"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16ACCD87-F25B-47A7-9B57-B4A07E28B7CF}">
      <dsp:nvSpPr>
        <dsp:cNvPr id="0" name=""/>
        <dsp:cNvSpPr/>
      </dsp:nvSpPr>
      <dsp:spPr>
        <a:xfrm>
          <a:off x="2416378" y="2126563"/>
          <a:ext cx="1666146" cy="334845"/>
        </a:xfrm>
        <a:prstGeom prst="rect">
          <a:avLst/>
        </a:prstGeom>
        <a:gradFill rotWithShape="0">
          <a:gsLst>
            <a:gs pos="100000">
              <a:srgbClr val="FFFFFF"/>
            </a:gs>
            <a:gs pos="100000">
              <a:srgbClr val="407792"/>
            </a:gs>
            <a:gs pos="100000">
              <a:srgbClr val="005CE7">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b="1" strike="noStrike" kern="1200" dirty="0">
              <a:solidFill>
                <a:srgbClr val="F69A00"/>
              </a:solidFill>
              <a:effectLst/>
              <a:latin typeface="Arial"/>
              <a:ea typeface="+mn-ea"/>
              <a:cs typeface="+mn-cs"/>
            </a:rPr>
            <a:t>Aktivitetsenheten</a:t>
          </a:r>
        </a:p>
      </dsp:txBody>
      <dsp:txXfrm>
        <a:off x="2416378" y="2126563"/>
        <a:ext cx="1666146" cy="334845"/>
      </dsp:txXfrm>
    </dsp:sp>
    <dsp:sp modelId="{A0B3402F-A940-449B-835B-24D4F77D8481}">
      <dsp:nvSpPr>
        <dsp:cNvPr id="0" name=""/>
        <dsp:cNvSpPr/>
      </dsp:nvSpPr>
      <dsp:spPr>
        <a:xfrm>
          <a:off x="4302096" y="2216"/>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Café Björken</a:t>
          </a:r>
          <a:endParaRPr lang="sv-SE" sz="900" strike="noStrike" kern="1200">
            <a:solidFill>
              <a:srgbClr val="F69A00"/>
            </a:solidFill>
            <a:effectLst/>
            <a:latin typeface="Arial"/>
            <a:ea typeface="+mn-ea"/>
            <a:cs typeface="+mn-cs"/>
          </a:endParaRPr>
        </a:p>
      </dsp:txBody>
      <dsp:txXfrm>
        <a:off x="4302096" y="2216"/>
        <a:ext cx="2066501" cy="334845"/>
      </dsp:txXfrm>
    </dsp:sp>
    <dsp:sp modelId="{632F84AD-9492-4CBA-94E3-062A3921BCDD}">
      <dsp:nvSpPr>
        <dsp:cNvPr id="0" name=""/>
        <dsp:cNvSpPr/>
      </dsp:nvSpPr>
      <dsp:spPr>
        <a:xfrm>
          <a:off x="4302096" y="474293"/>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Textilåtervinningen</a:t>
          </a:r>
        </a:p>
      </dsp:txBody>
      <dsp:txXfrm>
        <a:off x="4302096" y="474293"/>
        <a:ext cx="2066501" cy="334845"/>
      </dsp:txXfrm>
    </dsp:sp>
    <dsp:sp modelId="{E41B7F3F-9471-466A-A4D7-5FB04305B70B}">
      <dsp:nvSpPr>
        <dsp:cNvPr id="0" name=""/>
        <dsp:cNvSpPr/>
      </dsp:nvSpPr>
      <dsp:spPr>
        <a:xfrm>
          <a:off x="4302096" y="946370"/>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Möbellagret</a:t>
          </a:r>
        </a:p>
      </dsp:txBody>
      <dsp:txXfrm>
        <a:off x="4302096" y="946370"/>
        <a:ext cx="2066501" cy="334845"/>
      </dsp:txXfrm>
    </dsp:sp>
    <dsp:sp modelId="{5294D37C-2D95-4AA0-BA69-EE61081DD189}">
      <dsp:nvSpPr>
        <dsp:cNvPr id="0" name=""/>
        <dsp:cNvSpPr/>
      </dsp:nvSpPr>
      <dsp:spPr>
        <a:xfrm>
          <a:off x="4302096" y="1418448"/>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ArMedia</a:t>
          </a:r>
          <a:endParaRPr lang="sv-SE" sz="1400" strike="noStrike" kern="1200">
            <a:solidFill>
              <a:srgbClr val="794795"/>
            </a:solidFill>
            <a:effectLst/>
            <a:latin typeface="Arial"/>
            <a:ea typeface="+mn-ea"/>
            <a:cs typeface="+mn-cs"/>
          </a:endParaRPr>
        </a:p>
      </dsp:txBody>
      <dsp:txXfrm>
        <a:off x="4302096" y="1418448"/>
        <a:ext cx="2066501" cy="334845"/>
      </dsp:txXfrm>
    </dsp:sp>
    <dsp:sp modelId="{E383ECA6-7D5C-4DAB-B83F-2154CB2A35B4}">
      <dsp:nvSpPr>
        <dsp:cNvPr id="0" name=""/>
        <dsp:cNvSpPr/>
      </dsp:nvSpPr>
      <dsp:spPr>
        <a:xfrm>
          <a:off x="4302096" y="1890525"/>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Dataresurs</a:t>
          </a:r>
        </a:p>
      </dsp:txBody>
      <dsp:txXfrm>
        <a:off x="4302096" y="1890525"/>
        <a:ext cx="2066501" cy="334845"/>
      </dsp:txXfrm>
    </dsp:sp>
    <dsp:sp modelId="{A70C66CC-0BDC-4441-870C-BB184444D67E}">
      <dsp:nvSpPr>
        <dsp:cNvPr id="0" name=""/>
        <dsp:cNvSpPr/>
      </dsp:nvSpPr>
      <dsp:spPr>
        <a:xfrm>
          <a:off x="4302096" y="2362602"/>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Reparation och underhåll</a:t>
          </a:r>
        </a:p>
      </dsp:txBody>
      <dsp:txXfrm>
        <a:off x="4302096" y="2362602"/>
        <a:ext cx="2066501" cy="334845"/>
      </dsp:txXfrm>
    </dsp:sp>
    <dsp:sp modelId="{4693B073-C9A8-4C17-9CBB-F290EB4F7DC9}">
      <dsp:nvSpPr>
        <dsp:cNvPr id="0" name=""/>
        <dsp:cNvSpPr/>
      </dsp:nvSpPr>
      <dsp:spPr>
        <a:xfrm>
          <a:off x="4302096" y="2834679"/>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Städ och internservice</a:t>
          </a:r>
        </a:p>
      </dsp:txBody>
      <dsp:txXfrm>
        <a:off x="4302096" y="2834679"/>
        <a:ext cx="2066501" cy="334845"/>
      </dsp:txXfrm>
    </dsp:sp>
    <dsp:sp modelId="{6C92A7FA-685A-48D7-BE54-E35F6188A6D5}">
      <dsp:nvSpPr>
        <dsp:cNvPr id="0" name=""/>
        <dsp:cNvSpPr/>
      </dsp:nvSpPr>
      <dsp:spPr>
        <a:xfrm>
          <a:off x="4302096" y="3306756"/>
          <a:ext cx="2066490" cy="334845"/>
        </a:xfrm>
        <a:prstGeom prst="rect">
          <a:avLst/>
        </a:prstGeom>
        <a:solidFill>
          <a:srgbClr val="FFFF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AMA service (vaktmästeri)</a:t>
          </a:r>
          <a:endParaRPr lang="sv-SE" sz="1400" kern="1200">
            <a:solidFill>
              <a:srgbClr val="000000"/>
            </a:solidFill>
            <a:latin typeface="Arial"/>
            <a:ea typeface="+mn-ea"/>
            <a:cs typeface="+mn-cs"/>
          </a:endParaRPr>
        </a:p>
      </dsp:txBody>
      <dsp:txXfrm>
        <a:off x="4302096" y="3306756"/>
        <a:ext cx="2066490" cy="334845"/>
      </dsp:txXfrm>
    </dsp:sp>
    <dsp:sp modelId="{0AFD4BC7-1601-4DBC-ACA9-CB69DC1264A0}">
      <dsp:nvSpPr>
        <dsp:cNvPr id="0" name=""/>
        <dsp:cNvSpPr/>
      </dsp:nvSpPr>
      <dsp:spPr>
        <a:xfrm>
          <a:off x="4302096" y="3778833"/>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a:solidFill>
                <a:srgbClr val="F69A00"/>
              </a:solidFill>
              <a:effectLst/>
              <a:latin typeface="Arial"/>
              <a:ea typeface="+mn-ea"/>
              <a:cs typeface="+mn-cs"/>
            </a:rPr>
            <a:t>Naturvårdslag</a:t>
          </a:r>
        </a:p>
      </dsp:txBody>
      <dsp:txXfrm>
        <a:off x="4302096" y="3778833"/>
        <a:ext cx="2066501" cy="334845"/>
      </dsp:txXfrm>
    </dsp:sp>
    <dsp:sp modelId="{1EA3E3F6-9F75-414C-80CB-86D346422602}">
      <dsp:nvSpPr>
        <dsp:cNvPr id="0" name=""/>
        <dsp:cNvSpPr/>
      </dsp:nvSpPr>
      <dsp:spPr>
        <a:xfrm>
          <a:off x="4302096" y="4250911"/>
          <a:ext cx="2066501" cy="334845"/>
        </a:xfrm>
        <a:prstGeom prst="rect">
          <a:avLst/>
        </a:prstGeom>
        <a:gradFill rotWithShape="0">
          <a:gsLst>
            <a:gs pos="100000">
              <a:srgbClr val="FFFFFF"/>
            </a:gs>
            <a:gs pos="100000">
              <a:srgbClr val="005CE7">
                <a:alpha val="70000"/>
                <a:hueOff val="0"/>
                <a:satOff val="0"/>
                <a:lumOff val="0"/>
                <a:alphaOff val="0"/>
                <a:tint val="37000"/>
                <a:satMod val="300000"/>
              </a:srgbClr>
            </a:gs>
            <a:gs pos="100000">
              <a:srgbClr val="005CE7">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strike="noStrike" kern="1200" err="1">
              <a:solidFill>
                <a:srgbClr val="F69A00"/>
              </a:solidFill>
              <a:effectLst/>
              <a:latin typeface="Arial"/>
              <a:ea typeface="+mn-ea"/>
              <a:cs typeface="+mn-cs"/>
            </a:rPr>
            <a:t>Brunstorps</a:t>
          </a:r>
          <a:r>
            <a:rPr lang="sv-SE" sz="1400" strike="noStrike" kern="1200">
              <a:solidFill>
                <a:srgbClr val="F69A00"/>
              </a:solidFill>
              <a:effectLst/>
              <a:latin typeface="Arial"/>
              <a:ea typeface="+mn-ea"/>
              <a:cs typeface="+mn-cs"/>
            </a:rPr>
            <a:t> gård</a:t>
          </a:r>
        </a:p>
      </dsp:txBody>
      <dsp:txXfrm>
        <a:off x="4302096" y="4250911"/>
        <a:ext cx="2066501" cy="3348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26D1C-54F7-40DB-8113-A57BE07B451D}">
      <dsp:nvSpPr>
        <dsp:cNvPr id="0" name=""/>
        <dsp:cNvSpPr/>
      </dsp:nvSpPr>
      <dsp:spPr>
        <a:xfrm>
          <a:off x="656134" y="0"/>
          <a:ext cx="7436194" cy="3812241"/>
        </a:xfrm>
        <a:prstGeom prst="rightArrow">
          <a:avLst/>
        </a:prstGeom>
        <a:solidFill>
          <a:srgbClr val="92D050"/>
        </a:solidFill>
        <a:ln>
          <a:noFill/>
        </a:ln>
        <a:effectLst/>
      </dsp:spPr>
      <dsp:style>
        <a:lnRef idx="0">
          <a:scrgbClr r="0" g="0" b="0"/>
        </a:lnRef>
        <a:fillRef idx="1">
          <a:scrgbClr r="0" g="0" b="0"/>
        </a:fillRef>
        <a:effectRef idx="0">
          <a:scrgbClr r="0" g="0" b="0"/>
        </a:effectRef>
        <a:fontRef idx="minor"/>
      </dsp:style>
    </dsp:sp>
    <dsp:sp modelId="{66A6DB4E-7556-418C-9F81-B8414C249908}">
      <dsp:nvSpPr>
        <dsp:cNvPr id="0" name=""/>
        <dsp:cNvSpPr/>
      </dsp:nvSpPr>
      <dsp:spPr>
        <a:xfrm>
          <a:off x="2131" y="1127569"/>
          <a:ext cx="1294505" cy="1524896"/>
        </a:xfrm>
        <a:prstGeom prst="round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b="0" kern="1200" dirty="0">
              <a:solidFill>
                <a:schemeClr val="tx1"/>
              </a:solidFill>
              <a:latin typeface="Calibri" panose="020F0502020204030204" pitchFamily="34" charset="0"/>
              <a:cs typeface="Calibri" panose="020F0502020204030204" pitchFamily="34" charset="0"/>
            </a:rPr>
            <a:t>Individuella kartläggnings-samtal</a:t>
          </a:r>
        </a:p>
      </dsp:txBody>
      <dsp:txXfrm>
        <a:off x="65324" y="1190762"/>
        <a:ext cx="1168119" cy="1398510"/>
      </dsp:txXfrm>
    </dsp:sp>
    <dsp:sp modelId="{7A1483EA-E9F7-4424-BDA8-A265525A7981}">
      <dsp:nvSpPr>
        <dsp:cNvPr id="0" name=""/>
        <dsp:cNvSpPr/>
      </dsp:nvSpPr>
      <dsp:spPr>
        <a:xfrm>
          <a:off x="1453835" y="1127569"/>
          <a:ext cx="1140632" cy="1524896"/>
        </a:xfrm>
        <a:prstGeom prst="round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b="0" kern="1200" dirty="0">
              <a:solidFill>
                <a:schemeClr val="tx1"/>
              </a:solidFill>
              <a:latin typeface="Calibri" panose="020F0502020204030204" pitchFamily="34" charset="0"/>
              <a:cs typeface="Calibri" panose="020F0502020204030204" pitchFamily="34" charset="0"/>
            </a:rPr>
            <a:t>Infomöte deltagare</a:t>
          </a:r>
        </a:p>
        <a:p>
          <a:pPr marL="0" lvl="0" indent="0" algn="ctr" defTabSz="533400">
            <a:lnSpc>
              <a:spcPct val="90000"/>
            </a:lnSpc>
            <a:spcBef>
              <a:spcPct val="0"/>
            </a:spcBef>
            <a:spcAft>
              <a:spcPct val="35000"/>
            </a:spcAft>
            <a:buNone/>
          </a:pPr>
          <a:endParaRPr lang="sv-SE" sz="1200" b="0" kern="1200" dirty="0">
            <a:solidFill>
              <a:schemeClr val="tx1"/>
            </a:solidFill>
            <a:latin typeface="Calibri" panose="020F0502020204030204" pitchFamily="34" charset="0"/>
            <a:cs typeface="Calibri" panose="020F0502020204030204" pitchFamily="34" charset="0"/>
          </a:endParaRPr>
        </a:p>
        <a:p>
          <a:pPr marL="0" lvl="0" indent="0" algn="ctr" defTabSz="533400">
            <a:lnSpc>
              <a:spcPct val="90000"/>
            </a:lnSpc>
            <a:spcBef>
              <a:spcPct val="0"/>
            </a:spcBef>
            <a:spcAft>
              <a:spcPct val="35000"/>
            </a:spcAft>
            <a:buNone/>
          </a:pPr>
          <a:r>
            <a:rPr lang="sv-SE" sz="1200" b="0" kern="1200" dirty="0">
              <a:solidFill>
                <a:schemeClr val="tx1"/>
              </a:solidFill>
              <a:latin typeface="Calibri" panose="020F0502020204030204" pitchFamily="34" charset="0"/>
              <a:cs typeface="Calibri" panose="020F0502020204030204" pitchFamily="34" charset="0"/>
            </a:rPr>
            <a:t>All personal på plats</a:t>
          </a:r>
        </a:p>
        <a:p>
          <a:pPr marL="0" lvl="0" indent="0" algn="ctr" defTabSz="533400">
            <a:lnSpc>
              <a:spcPct val="90000"/>
            </a:lnSpc>
            <a:spcBef>
              <a:spcPct val="0"/>
            </a:spcBef>
            <a:spcAft>
              <a:spcPct val="35000"/>
            </a:spcAft>
            <a:buNone/>
          </a:pPr>
          <a:r>
            <a:rPr lang="sv-SE" sz="1200" b="0" i="1" kern="1200" dirty="0">
              <a:latin typeface="Calibri" panose="020F0502020204030204" pitchFamily="34" charset="0"/>
              <a:cs typeface="Calibri" panose="020F0502020204030204" pitchFamily="34" charset="0"/>
            </a:rPr>
            <a:t> </a:t>
          </a:r>
        </a:p>
      </dsp:txBody>
      <dsp:txXfrm>
        <a:off x="1509516" y="1183250"/>
        <a:ext cx="1029270" cy="1413534"/>
      </dsp:txXfrm>
    </dsp:sp>
    <dsp:sp modelId="{B72EE001-995D-4E6F-A1BB-B8873C50F812}">
      <dsp:nvSpPr>
        <dsp:cNvPr id="0" name=""/>
        <dsp:cNvSpPr/>
      </dsp:nvSpPr>
      <dsp:spPr>
        <a:xfrm>
          <a:off x="2751666" y="1127569"/>
          <a:ext cx="1256126" cy="1524896"/>
        </a:xfrm>
        <a:prstGeom prst="round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sv-SE" sz="1200" b="0" kern="1200" dirty="0">
              <a:solidFill>
                <a:schemeClr val="tx1"/>
              </a:solidFill>
              <a:latin typeface="Calibri" panose="020F0502020204030204" pitchFamily="34" charset="0"/>
              <a:cs typeface="Calibri" panose="020F0502020204030204" pitchFamily="34" charset="0"/>
            </a:rPr>
            <a:t>Start</a:t>
          </a:r>
        </a:p>
        <a:p>
          <a:pPr marL="0" marR="0" lvl="0" indent="0" algn="ctr" defTabSz="914400" eaLnBrk="1" fontAlgn="auto" latinLnBrk="0" hangingPunct="1">
            <a:lnSpc>
              <a:spcPct val="100000"/>
            </a:lnSpc>
            <a:spcBef>
              <a:spcPct val="0"/>
            </a:spcBef>
            <a:spcAft>
              <a:spcPts val="0"/>
            </a:spcAft>
            <a:buClrTx/>
            <a:buSzTx/>
            <a:buFontTx/>
            <a:buNone/>
            <a:tabLst/>
            <a:defRPr/>
          </a:pPr>
          <a:endParaRPr lang="sv-SE" sz="1200" b="0" kern="1200" dirty="0">
            <a:solidFill>
              <a:schemeClr val="tx1"/>
            </a:solidFill>
            <a:latin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sv-SE" sz="1200" b="0" kern="1200" dirty="0">
              <a:solidFill>
                <a:schemeClr val="tx1"/>
              </a:solidFill>
              <a:latin typeface="Calibri" panose="020F0502020204030204" pitchFamily="34" charset="0"/>
              <a:cs typeface="Calibri" panose="020F0502020204030204" pitchFamily="34" charset="0"/>
            </a:rPr>
            <a:t>Hälsosamtal</a:t>
          </a:r>
        </a:p>
        <a:p>
          <a:pPr marL="0" lvl="0" algn="ctr" defTabSz="622300">
            <a:lnSpc>
              <a:spcPct val="90000"/>
            </a:lnSpc>
            <a:spcBef>
              <a:spcPct val="0"/>
            </a:spcBef>
            <a:spcAft>
              <a:spcPct val="35000"/>
            </a:spcAft>
            <a:buNone/>
          </a:pPr>
          <a:br>
            <a:rPr lang="sv-SE" sz="1200" b="0" kern="1200" dirty="0">
              <a:solidFill>
                <a:schemeClr val="tx1"/>
              </a:solidFill>
              <a:latin typeface="Calibri" panose="020F0502020204030204" pitchFamily="34" charset="0"/>
              <a:cs typeface="Calibri" panose="020F0502020204030204" pitchFamily="34" charset="0"/>
            </a:rPr>
          </a:br>
          <a:r>
            <a:rPr lang="sv-SE" sz="1200" b="0" kern="1200" dirty="0">
              <a:solidFill>
                <a:schemeClr val="tx1"/>
              </a:solidFill>
              <a:latin typeface="Calibri" panose="020F0502020204030204" pitchFamily="34" charset="0"/>
              <a:cs typeface="Calibri" panose="020F0502020204030204" pitchFamily="34" charset="0"/>
            </a:rPr>
            <a:t>Praktik &amp;</a:t>
          </a:r>
          <a:br>
            <a:rPr lang="sv-SE" sz="1200" b="0" kern="1200" dirty="0">
              <a:solidFill>
                <a:schemeClr val="tx1"/>
              </a:solidFill>
              <a:latin typeface="Calibri" panose="020F0502020204030204" pitchFamily="34" charset="0"/>
              <a:cs typeface="Calibri" panose="020F0502020204030204" pitchFamily="34" charset="0"/>
            </a:rPr>
          </a:br>
          <a:r>
            <a:rPr lang="sv-SE" sz="1200" b="0" kern="1200" dirty="0">
              <a:solidFill>
                <a:schemeClr val="tx1"/>
              </a:solidFill>
              <a:latin typeface="Calibri" panose="020F0502020204030204" pitchFamily="34" charset="0"/>
              <a:cs typeface="Calibri" panose="020F0502020204030204" pitchFamily="34" charset="0"/>
            </a:rPr>
            <a:t>Svenska</a:t>
          </a:r>
          <a:r>
            <a:rPr lang="sv-SE" sz="1200" b="0" kern="1200" dirty="0">
              <a:latin typeface="Calibri" panose="020F0502020204030204" pitchFamily="34" charset="0"/>
              <a:cs typeface="Calibri" panose="020F0502020204030204" pitchFamily="34" charset="0"/>
            </a:rPr>
            <a:t> </a:t>
          </a:r>
        </a:p>
      </dsp:txBody>
      <dsp:txXfrm>
        <a:off x="2812985" y="1188888"/>
        <a:ext cx="1133488" cy="1402258"/>
      </dsp:txXfrm>
    </dsp:sp>
    <dsp:sp modelId="{F3265B9E-3D29-4382-B02C-2FD7EB485322}">
      <dsp:nvSpPr>
        <dsp:cNvPr id="0" name=""/>
        <dsp:cNvSpPr/>
      </dsp:nvSpPr>
      <dsp:spPr>
        <a:xfrm>
          <a:off x="4182240" y="1110536"/>
          <a:ext cx="1272858" cy="1524896"/>
        </a:xfrm>
        <a:prstGeom prst="round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b="0" kern="1200" dirty="0">
              <a:solidFill>
                <a:schemeClr val="tx1"/>
              </a:solidFill>
              <a:latin typeface="Calibri" panose="020F0502020204030204" pitchFamily="34" charset="0"/>
              <a:cs typeface="Calibri" panose="020F0502020204030204" pitchFamily="34" charset="0"/>
            </a:rPr>
            <a:t>Språktest</a:t>
          </a:r>
        </a:p>
        <a:p>
          <a:pPr marL="0" lvl="0" indent="0" algn="ctr" defTabSz="533400">
            <a:lnSpc>
              <a:spcPct val="90000"/>
            </a:lnSpc>
            <a:spcBef>
              <a:spcPct val="0"/>
            </a:spcBef>
            <a:spcAft>
              <a:spcPct val="35000"/>
            </a:spcAft>
            <a:buNone/>
          </a:pPr>
          <a:r>
            <a:rPr lang="sv-SE" sz="1200" b="0" kern="1200" dirty="0">
              <a:solidFill>
                <a:schemeClr val="tx1"/>
              </a:solidFill>
              <a:latin typeface="Calibri" panose="020F0502020204030204" pitchFamily="34" charset="0"/>
              <a:cs typeface="Calibri" panose="020F0502020204030204" pitchFamily="34" charset="0"/>
            </a:rPr>
            <a:t>Uppföljning</a:t>
          </a:r>
        </a:p>
        <a:p>
          <a:pPr marL="0" lvl="0" indent="0" algn="ctr" defTabSz="533400">
            <a:lnSpc>
              <a:spcPct val="90000"/>
            </a:lnSpc>
            <a:spcBef>
              <a:spcPct val="0"/>
            </a:spcBef>
            <a:spcAft>
              <a:spcPct val="35000"/>
            </a:spcAft>
            <a:buNone/>
          </a:pPr>
          <a:endParaRPr lang="sv-SE" sz="1200" b="0" kern="1200" dirty="0">
            <a:solidFill>
              <a:schemeClr val="tx1"/>
            </a:solidFill>
            <a:latin typeface="Calibri" panose="020F0502020204030204" pitchFamily="34" charset="0"/>
            <a:cs typeface="Calibri" panose="020F0502020204030204" pitchFamily="34" charset="0"/>
          </a:endParaRPr>
        </a:p>
        <a:p>
          <a:pPr marL="0" lvl="0" indent="0" algn="ctr" defTabSz="533400">
            <a:lnSpc>
              <a:spcPct val="90000"/>
            </a:lnSpc>
            <a:spcBef>
              <a:spcPct val="0"/>
            </a:spcBef>
            <a:spcAft>
              <a:spcPct val="35000"/>
            </a:spcAft>
            <a:buNone/>
          </a:pPr>
          <a:r>
            <a:rPr lang="sv-SE" sz="1200" b="0" kern="1200" dirty="0" err="1">
              <a:solidFill>
                <a:schemeClr val="tx1"/>
              </a:solidFill>
              <a:latin typeface="Calibri" panose="020F0502020204030204" pitchFamily="34" charset="0"/>
              <a:cs typeface="Calibri" panose="020F0502020204030204" pitchFamily="34" charset="0"/>
            </a:rPr>
            <a:t>Teamträffar</a:t>
          </a:r>
          <a:endParaRPr lang="sv-SE" sz="1200" b="0" kern="1200" dirty="0">
            <a:solidFill>
              <a:schemeClr val="tx1"/>
            </a:solidFill>
            <a:latin typeface="Calibri" panose="020F0502020204030204" pitchFamily="34" charset="0"/>
            <a:cs typeface="Calibri" panose="020F0502020204030204" pitchFamily="34" charset="0"/>
          </a:endParaRPr>
        </a:p>
      </dsp:txBody>
      <dsp:txXfrm>
        <a:off x="4244376" y="1172672"/>
        <a:ext cx="1148586" cy="1400624"/>
      </dsp:txXfrm>
    </dsp:sp>
    <dsp:sp modelId="{CA2BD8FC-2505-45BC-9228-AB14CAF2B803}">
      <dsp:nvSpPr>
        <dsp:cNvPr id="0" name=""/>
        <dsp:cNvSpPr/>
      </dsp:nvSpPr>
      <dsp:spPr>
        <a:xfrm>
          <a:off x="5585251" y="1127569"/>
          <a:ext cx="1603363" cy="1524896"/>
        </a:xfrm>
        <a:prstGeom prst="round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sv-SE" sz="1200" b="0" kern="1200" dirty="0">
              <a:solidFill>
                <a:schemeClr val="tx1"/>
              </a:solidFill>
              <a:latin typeface="Calibri" panose="020F0502020204030204" pitchFamily="34" charset="0"/>
              <a:cs typeface="Calibri" panose="020F0502020204030204" pitchFamily="34" charset="0"/>
            </a:rPr>
            <a:t>Arbetsmarknads</a:t>
          </a:r>
          <a:br>
            <a:rPr lang="sv-SE" sz="1200" b="0" kern="1200" dirty="0">
              <a:solidFill>
                <a:schemeClr val="tx1"/>
              </a:solidFill>
              <a:latin typeface="Calibri" panose="020F0502020204030204" pitchFamily="34" charset="0"/>
              <a:cs typeface="Calibri" panose="020F0502020204030204" pitchFamily="34" charset="0"/>
            </a:rPr>
          </a:br>
          <a:r>
            <a:rPr lang="sv-SE" sz="1200" b="0" kern="1200" dirty="0">
              <a:solidFill>
                <a:schemeClr val="tx1"/>
              </a:solidFill>
              <a:latin typeface="Calibri" panose="020F0502020204030204" pitchFamily="34" charset="0"/>
              <a:cs typeface="Calibri" panose="020F0502020204030204" pitchFamily="34" charset="0"/>
            </a:rPr>
            <a:t>vecka</a:t>
          </a:r>
        </a:p>
        <a:p>
          <a:pPr marL="0" marR="0" lvl="0" indent="0" algn="ctr" defTabSz="914400" eaLnBrk="1" fontAlgn="auto" latinLnBrk="0" hangingPunct="1">
            <a:lnSpc>
              <a:spcPct val="100000"/>
            </a:lnSpc>
            <a:spcBef>
              <a:spcPct val="0"/>
            </a:spcBef>
            <a:spcAft>
              <a:spcPts val="0"/>
            </a:spcAft>
            <a:buClrTx/>
            <a:buSzTx/>
            <a:buFontTx/>
            <a:buNone/>
            <a:tabLst/>
            <a:defRPr/>
          </a:pPr>
          <a:endParaRPr lang="sv-SE" sz="1200" b="0" kern="1200" dirty="0">
            <a:solidFill>
              <a:schemeClr val="tx1"/>
            </a:solidFill>
            <a:latin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sv-SE" sz="1200" b="0" kern="1200" dirty="0">
              <a:solidFill>
                <a:schemeClr val="tx1"/>
              </a:solidFill>
              <a:latin typeface="Calibri" panose="020F0502020204030204" pitchFamily="34" charset="0"/>
              <a:cs typeface="Calibri" panose="020F0502020204030204" pitchFamily="34" charset="0"/>
            </a:rPr>
            <a:t>Olika temadagar</a:t>
          </a:r>
        </a:p>
        <a:p>
          <a:pPr lvl="0" algn="ctr" defTabSz="355600">
            <a:lnSpc>
              <a:spcPct val="90000"/>
            </a:lnSpc>
            <a:spcBef>
              <a:spcPct val="0"/>
            </a:spcBef>
            <a:spcAft>
              <a:spcPct val="35000"/>
            </a:spcAft>
            <a:buNone/>
          </a:pPr>
          <a:endParaRPr lang="sv-SE" sz="1200" b="0" i="1" kern="1200" dirty="0">
            <a:latin typeface="Calibri" panose="020F0502020204030204" pitchFamily="34" charset="0"/>
            <a:cs typeface="Calibri" panose="020F0502020204030204" pitchFamily="34" charset="0"/>
          </a:endParaRPr>
        </a:p>
      </dsp:txBody>
      <dsp:txXfrm>
        <a:off x="5659690" y="1202008"/>
        <a:ext cx="1454485" cy="1376018"/>
      </dsp:txXfrm>
    </dsp:sp>
    <dsp:sp modelId="{AF81C088-7D89-4C0B-8FD8-81086034195E}">
      <dsp:nvSpPr>
        <dsp:cNvPr id="0" name=""/>
        <dsp:cNvSpPr/>
      </dsp:nvSpPr>
      <dsp:spPr>
        <a:xfrm>
          <a:off x="7314072" y="1119464"/>
          <a:ext cx="1390720" cy="1470960"/>
        </a:xfrm>
        <a:prstGeom prst="round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v-SE" sz="1200" b="0" kern="1200" dirty="0">
              <a:solidFill>
                <a:schemeClr val="tx1"/>
              </a:solidFill>
              <a:latin typeface="Calibri" panose="020F0502020204030204" pitchFamily="34" charset="0"/>
              <a:cs typeface="Calibri" panose="020F0502020204030204" pitchFamily="34" charset="0"/>
            </a:rPr>
            <a:t>Avslut</a:t>
          </a:r>
          <a:r>
            <a:rPr lang="sv-SE" sz="1200" b="0" kern="1200" dirty="0">
              <a:latin typeface="Calibri" panose="020F0502020204030204" pitchFamily="34" charset="0"/>
              <a:cs typeface="Calibri" panose="020F0502020204030204" pitchFamily="34" charset="0"/>
            </a:rPr>
            <a:t> </a:t>
          </a:r>
        </a:p>
        <a:p>
          <a:pPr marL="0" lvl="0" indent="0" algn="ctr" defTabSz="533400">
            <a:lnSpc>
              <a:spcPct val="90000"/>
            </a:lnSpc>
            <a:spcBef>
              <a:spcPct val="0"/>
            </a:spcBef>
            <a:spcAft>
              <a:spcPct val="35000"/>
            </a:spcAft>
            <a:buNone/>
          </a:pPr>
          <a:r>
            <a:rPr lang="sv-SE" sz="1200" b="0" i="0" kern="1200" dirty="0">
              <a:solidFill>
                <a:schemeClr val="tx1"/>
              </a:solidFill>
              <a:latin typeface="Calibri" panose="020F0502020204030204" pitchFamily="34" charset="0"/>
              <a:cs typeface="Calibri" panose="020F0502020204030204" pitchFamily="34" charset="0"/>
            </a:rPr>
            <a:t> +</a:t>
          </a:r>
        </a:p>
        <a:p>
          <a:pPr marL="0" lvl="0" indent="0" algn="ctr" defTabSz="533400">
            <a:lnSpc>
              <a:spcPct val="90000"/>
            </a:lnSpc>
            <a:spcBef>
              <a:spcPct val="0"/>
            </a:spcBef>
            <a:spcAft>
              <a:spcPct val="35000"/>
            </a:spcAft>
            <a:buNone/>
          </a:pPr>
          <a:r>
            <a:rPr lang="sv-SE" sz="1200" b="0" i="0" kern="1200" dirty="0">
              <a:solidFill>
                <a:schemeClr val="tx1"/>
              </a:solidFill>
              <a:latin typeface="Calibri" panose="020F0502020204030204" pitchFamily="34" charset="0"/>
              <a:cs typeface="Calibri" panose="020F0502020204030204" pitchFamily="34" charset="0"/>
            </a:rPr>
            <a:t>Samman-</a:t>
          </a:r>
        </a:p>
        <a:p>
          <a:pPr marL="0" lvl="0" indent="0" algn="ctr" defTabSz="533400">
            <a:lnSpc>
              <a:spcPct val="90000"/>
            </a:lnSpc>
            <a:spcBef>
              <a:spcPct val="0"/>
            </a:spcBef>
            <a:spcAft>
              <a:spcPct val="35000"/>
            </a:spcAft>
            <a:buNone/>
          </a:pPr>
          <a:r>
            <a:rPr lang="sv-SE" sz="1200" b="0" i="0" kern="1200" dirty="0">
              <a:solidFill>
                <a:schemeClr val="tx1"/>
              </a:solidFill>
              <a:latin typeface="Calibri" panose="020F0502020204030204" pitchFamily="34" charset="0"/>
              <a:cs typeface="Calibri" panose="020F0502020204030204" pitchFamily="34" charset="0"/>
            </a:rPr>
            <a:t>fattning</a:t>
          </a:r>
        </a:p>
      </dsp:txBody>
      <dsp:txXfrm>
        <a:off x="7381961" y="1187353"/>
        <a:ext cx="1254942" cy="133518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712" cy="496729"/>
          </a:xfrm>
          <a:prstGeom prst="rect">
            <a:avLst/>
          </a:prstGeom>
        </p:spPr>
        <p:txBody>
          <a:bodyPr vert="horz" lIns="91413" tIns="45706" rIns="91413" bIns="45706" rtlCol="0"/>
          <a:lstStyle>
            <a:lvl1pPr algn="l">
              <a:defRPr sz="1200"/>
            </a:lvl1pPr>
          </a:lstStyle>
          <a:p>
            <a:endParaRPr lang="sv-SE"/>
          </a:p>
        </p:txBody>
      </p:sp>
      <p:sp>
        <p:nvSpPr>
          <p:cNvPr id="3" name="Platshållare för datum 2"/>
          <p:cNvSpPr>
            <a:spLocks noGrp="1"/>
          </p:cNvSpPr>
          <p:nvPr>
            <p:ph type="dt" sz="quarter" idx="1"/>
          </p:nvPr>
        </p:nvSpPr>
        <p:spPr>
          <a:xfrm>
            <a:off x="3850375" y="0"/>
            <a:ext cx="2945712" cy="496729"/>
          </a:xfrm>
          <a:prstGeom prst="rect">
            <a:avLst/>
          </a:prstGeom>
        </p:spPr>
        <p:txBody>
          <a:bodyPr vert="horz" lIns="91413" tIns="45706" rIns="91413" bIns="45706" rtlCol="0"/>
          <a:lstStyle>
            <a:lvl1pPr algn="r">
              <a:defRPr sz="1200"/>
            </a:lvl1pPr>
          </a:lstStyle>
          <a:p>
            <a:fld id="{C1D47770-3A4D-4013-AE70-0DF9C315835B}" type="datetimeFigureOut">
              <a:rPr lang="sv-SE" smtClean="0"/>
              <a:t>2019-05-03</a:t>
            </a:fld>
            <a:endParaRPr lang="sv-SE"/>
          </a:p>
        </p:txBody>
      </p:sp>
      <p:sp>
        <p:nvSpPr>
          <p:cNvPr id="4" name="Platshållare för sidfot 3"/>
          <p:cNvSpPr>
            <a:spLocks noGrp="1"/>
          </p:cNvSpPr>
          <p:nvPr>
            <p:ph type="ftr" sz="quarter" idx="2"/>
          </p:nvPr>
        </p:nvSpPr>
        <p:spPr>
          <a:xfrm>
            <a:off x="0" y="9428323"/>
            <a:ext cx="2945712" cy="496728"/>
          </a:xfrm>
          <a:prstGeom prst="rect">
            <a:avLst/>
          </a:prstGeom>
        </p:spPr>
        <p:txBody>
          <a:bodyPr vert="horz" lIns="91413" tIns="45706" rIns="91413" bIns="45706"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375" y="9428323"/>
            <a:ext cx="2945712" cy="496728"/>
          </a:xfrm>
          <a:prstGeom prst="rect">
            <a:avLst/>
          </a:prstGeom>
        </p:spPr>
        <p:txBody>
          <a:bodyPr vert="horz" lIns="91413" tIns="45706" rIns="91413" bIns="45706" rtlCol="0" anchor="b"/>
          <a:lstStyle>
            <a:lvl1pPr algn="r">
              <a:defRPr sz="1200"/>
            </a:lvl1pPr>
          </a:lstStyle>
          <a:p>
            <a:fld id="{C02DC4D5-3F50-4F47-BD63-5072815E30C2}" type="slidenum">
              <a:rPr lang="sv-SE" smtClean="0"/>
              <a:t>‹#›</a:t>
            </a:fld>
            <a:endParaRPr lang="sv-SE"/>
          </a:p>
        </p:txBody>
      </p:sp>
    </p:spTree>
    <p:extLst>
      <p:ext uri="{BB962C8B-B14F-4D97-AF65-F5344CB8AC3E}">
        <p14:creationId xmlns:p14="http://schemas.microsoft.com/office/powerpoint/2010/main" val="4043638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1"/>
            <a:ext cx="2945659" cy="496331"/>
          </a:xfrm>
          <a:prstGeom prst="rect">
            <a:avLst/>
          </a:prstGeom>
        </p:spPr>
        <p:txBody>
          <a:bodyPr vert="horz" lIns="91422" tIns="45711" rIns="91422" bIns="45711" rtlCol="0"/>
          <a:lstStyle>
            <a:lvl1pPr algn="l">
              <a:defRPr sz="1200"/>
            </a:lvl1pPr>
          </a:lstStyle>
          <a:p>
            <a:endParaRPr lang="sv-SE"/>
          </a:p>
        </p:txBody>
      </p:sp>
      <p:sp>
        <p:nvSpPr>
          <p:cNvPr id="3" name="Platshållare för datum 2"/>
          <p:cNvSpPr>
            <a:spLocks noGrp="1"/>
          </p:cNvSpPr>
          <p:nvPr>
            <p:ph type="dt" idx="1"/>
          </p:nvPr>
        </p:nvSpPr>
        <p:spPr>
          <a:xfrm>
            <a:off x="3850444" y="1"/>
            <a:ext cx="2945659" cy="496331"/>
          </a:xfrm>
          <a:prstGeom prst="rect">
            <a:avLst/>
          </a:prstGeom>
        </p:spPr>
        <p:txBody>
          <a:bodyPr vert="horz" lIns="91422" tIns="45711" rIns="91422" bIns="45711" rtlCol="0"/>
          <a:lstStyle>
            <a:lvl1pPr algn="r">
              <a:defRPr sz="1200"/>
            </a:lvl1pPr>
          </a:lstStyle>
          <a:p>
            <a:fld id="{A15BCCB5-94F0-4D67-BDCE-B551E600E89F}" type="datetimeFigureOut">
              <a:rPr lang="sv-SE" smtClean="0"/>
              <a:t>2019-05-03</a:t>
            </a:fld>
            <a:endParaRPr lang="sv-SE"/>
          </a:p>
        </p:txBody>
      </p:sp>
      <p:sp>
        <p:nvSpPr>
          <p:cNvPr id="4" name="Platshållare för bildobjekt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22" tIns="45711" rIns="91422" bIns="45711" rtlCol="0" anchor="ctr"/>
          <a:lstStyle/>
          <a:p>
            <a:endParaRPr lang="sv-SE"/>
          </a:p>
        </p:txBody>
      </p:sp>
      <p:sp>
        <p:nvSpPr>
          <p:cNvPr id="5" name="Platshållare för anteckningar 4"/>
          <p:cNvSpPr>
            <a:spLocks noGrp="1"/>
          </p:cNvSpPr>
          <p:nvPr>
            <p:ph type="body" sz="quarter" idx="3"/>
          </p:nvPr>
        </p:nvSpPr>
        <p:spPr>
          <a:xfrm>
            <a:off x="679768" y="4715154"/>
            <a:ext cx="5438140" cy="4466987"/>
          </a:xfrm>
          <a:prstGeom prst="rect">
            <a:avLst/>
          </a:prstGeom>
        </p:spPr>
        <p:txBody>
          <a:bodyPr vert="horz" lIns="91422" tIns="45711" rIns="91422" bIns="45711"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28584"/>
            <a:ext cx="2945659" cy="496331"/>
          </a:xfrm>
          <a:prstGeom prst="rect">
            <a:avLst/>
          </a:prstGeom>
        </p:spPr>
        <p:txBody>
          <a:bodyPr vert="horz" lIns="91422" tIns="45711" rIns="91422" bIns="45711"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28584"/>
            <a:ext cx="2945659" cy="496331"/>
          </a:xfrm>
          <a:prstGeom prst="rect">
            <a:avLst/>
          </a:prstGeom>
        </p:spPr>
        <p:txBody>
          <a:bodyPr vert="horz" lIns="91422" tIns="45711" rIns="91422" bIns="45711" rtlCol="0" anchor="b"/>
          <a:lstStyle>
            <a:lvl1pPr algn="r">
              <a:defRPr sz="1200"/>
            </a:lvl1pPr>
          </a:lstStyle>
          <a:p>
            <a:fld id="{E18B734D-CB2D-4534-962E-3DBEF7A904C6}" type="slidenum">
              <a:rPr lang="sv-SE" smtClean="0"/>
              <a:t>‹#›</a:t>
            </a:fld>
            <a:endParaRPr lang="sv-SE"/>
          </a:p>
        </p:txBody>
      </p:sp>
    </p:spTree>
    <p:extLst>
      <p:ext uri="{BB962C8B-B14F-4D97-AF65-F5344CB8AC3E}">
        <p14:creationId xmlns:p14="http://schemas.microsoft.com/office/powerpoint/2010/main" val="189091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D5444-1A3B-4A24-ACAF-4BFA607FD0B9}"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00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ffectLst/>
              </a:rPr>
              <a:t>Antal förvärvsarbetande skyddsbehövande och anhöriga (flyktingar) 20-64 år i november månad dividerat med antal skyddsbehövande och anhöriga (flyktingar) 20-64 år. Med skyddsbehövande och deras anhöriga avses personer som sökt asyl och fått uppehållstillstånd, deras anhöriga samt kvotflyktingar. Personerna kan ha bott i Sverige både kortare och längre tid. Kvalitetssäkrad data om målgruppen finns från 90-talet och framåt. Källa: STATIV från SCB.</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D5444-1A3B-4A24-ACAF-4BFA607FD0B9}"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11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B734D-CB2D-4534-962E-3DBEF7A904C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4032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24E645A-5A17-4D16-8E05-465C98B61677}"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38</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marL="228600" indent="-228600" eaLnBrk="1" hangingPunct="1"/>
            <a:endParaRPr lang="sv-SE" altLang="sv-SE" dirty="0">
              <a:latin typeface="Arial" panose="020B0604020202020204" pitchFamily="34" charset="0"/>
            </a:endParaRPr>
          </a:p>
        </p:txBody>
      </p:sp>
    </p:spTree>
    <p:extLst>
      <p:ext uri="{BB962C8B-B14F-4D97-AF65-F5344CB8AC3E}">
        <p14:creationId xmlns:p14="http://schemas.microsoft.com/office/powerpoint/2010/main" val="320949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AEAD2C5-4841-4AEB-BDE9-9632A3212373}"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39</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sv-SE" altLang="sv-SE" dirty="0">
              <a:latin typeface="Arial" panose="020B0604020202020204" pitchFamily="34" charset="0"/>
            </a:endParaRPr>
          </a:p>
        </p:txBody>
      </p:sp>
    </p:spTree>
    <p:extLst>
      <p:ext uri="{BB962C8B-B14F-4D97-AF65-F5344CB8AC3E}">
        <p14:creationId xmlns:p14="http://schemas.microsoft.com/office/powerpoint/2010/main" val="237564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D03371B-06F3-4B98-B1A1-B4F61A00DB38}"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40</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sv-SE" altLang="sv-SE" dirty="0">
                <a:latin typeface="Arial" panose="020B0604020202020204" pitchFamily="34" charset="0"/>
              </a:rPr>
              <a:t>Kia:</a:t>
            </a:r>
          </a:p>
          <a:p>
            <a:pPr eaLnBrk="1" hangingPunct="1"/>
            <a:r>
              <a:rPr lang="sv-SE" altLang="sv-SE" dirty="0">
                <a:latin typeface="Arial" panose="020B0604020202020204" pitchFamily="34" charset="0"/>
              </a:rPr>
              <a:t>Viktiga ledord för verksamheten!</a:t>
            </a:r>
          </a:p>
          <a:p>
            <a:pPr eaLnBrk="1" hangingPunct="1"/>
            <a:r>
              <a:rPr lang="sv-SE" altLang="sv-SE" dirty="0">
                <a:latin typeface="Arial" panose="020B0604020202020204" pitchFamily="34" charset="0"/>
              </a:rPr>
              <a:t>Markku:</a:t>
            </a:r>
            <a:r>
              <a:rPr lang="sv-SE" altLang="sv-SE" baseline="0" dirty="0">
                <a:latin typeface="Arial" panose="020B0604020202020204" pitchFamily="34" charset="0"/>
              </a:rPr>
              <a:t> Salutogent perspektiv o Lösningsfokus. RITA BIL</a:t>
            </a:r>
            <a:endParaRPr lang="sv-SE" altLang="sv-SE" dirty="0">
              <a:latin typeface="Arial" panose="020B0604020202020204" pitchFamily="34" charset="0"/>
            </a:endParaRPr>
          </a:p>
          <a:p>
            <a:pPr eaLnBrk="1" hangingPunct="1"/>
            <a:r>
              <a:rPr lang="sv-SE" altLang="sv-SE" dirty="0">
                <a:latin typeface="Arial" panose="020B0604020202020204" pitchFamily="34" charset="0"/>
              </a:rPr>
              <a:t>Kia: Individuell coaching, Helhetssyn, Samverkan</a:t>
            </a:r>
          </a:p>
        </p:txBody>
      </p:sp>
    </p:spTree>
    <p:extLst>
      <p:ext uri="{BB962C8B-B14F-4D97-AF65-F5344CB8AC3E}">
        <p14:creationId xmlns:p14="http://schemas.microsoft.com/office/powerpoint/2010/main" val="3601661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DB9E3CA-63F4-42E6-AD9D-629CB56B147C}"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sv-SE" altLang="sv-SE" dirty="0">
              <a:latin typeface="Arial" panose="020B0604020202020204" pitchFamily="34" charset="0"/>
            </a:endParaRPr>
          </a:p>
        </p:txBody>
      </p:sp>
    </p:spTree>
    <p:extLst>
      <p:ext uri="{BB962C8B-B14F-4D97-AF65-F5344CB8AC3E}">
        <p14:creationId xmlns:p14="http://schemas.microsoft.com/office/powerpoint/2010/main" val="352036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B734D-CB2D-4534-962E-3DBEF7A904C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824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02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Just nu är arbetsmarknaden mycket god för </a:t>
            </a:r>
            <a:r>
              <a:rPr lang="sv-SE" dirty="0" err="1"/>
              <a:t>inrikesfödda</a:t>
            </a:r>
            <a:r>
              <a:rPr lang="sv-SE" dirty="0"/>
              <a:t>, runt 2,7% arbetslösa, den lägsta ungdomsarbetslösheten på 10 år. Men det finns grupper utanför arbetsmarknaden, exempelvis utrikesfödda.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7855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72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63CAE6-3546-4A01-BBE9-044D7CD2D89D}"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84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Olika utbildningar, samma </a:t>
            </a:r>
            <a:r>
              <a:rPr lang="sv-SE" dirty="0" err="1"/>
              <a:t>titelatur</a:t>
            </a:r>
            <a:r>
              <a:rPr lang="sv-SE" dirty="0"/>
              <a: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134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Administrativa enheten: Personal, utveckling, ekonomi, kommunens samtliga lönebidragsanställningar rekvireras</a:t>
            </a:r>
          </a:p>
          <a:p>
            <a:endParaRPr lang="sv-SE" dirty="0"/>
          </a:p>
          <a:p>
            <a:r>
              <a:rPr lang="sv-SE" dirty="0"/>
              <a:t>Resurs: Unga och de deltagare med komplexast problematik, KAA och Ung Arena. (Eva N)</a:t>
            </a:r>
          </a:p>
          <a:p>
            <a:endParaRPr lang="sv-SE" dirty="0"/>
          </a:p>
          <a:p>
            <a:r>
              <a:rPr lang="sv-SE" dirty="0"/>
              <a:t>Intro: Allmänna vägen in, jobbtorg, praktik och arbetsmarknadsanställningar (Christin P)</a:t>
            </a:r>
          </a:p>
          <a:p>
            <a:endParaRPr lang="sv-SE" dirty="0"/>
          </a:p>
          <a:p>
            <a:r>
              <a:rPr lang="sv-SE" dirty="0"/>
              <a:t>Aktivitetsenhetens praktiska verksamheter,  klädåtervinningen har sorterat 300 ton kläder, Förstudie för ökad möbelåtervinning, startat upp en secondhandbutik (Johan/ Patricia)</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653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0606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KAA: lagstadgad verksamhet, skollagen. Hemkommunen har ansvaret.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271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flesta arbetsmarknadsanställningarna, 2018: </a:t>
            </a:r>
          </a:p>
          <a:p>
            <a:r>
              <a:rPr lang="sv-SE" dirty="0"/>
              <a:t>De flesta kommer från </a:t>
            </a:r>
            <a:r>
              <a:rPr lang="sv-SE" dirty="0" err="1"/>
              <a:t>försrjningsstödet</a:t>
            </a:r>
            <a:r>
              <a:rPr lang="sv-SE" dirty="0"/>
              <a: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436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Möbellagret, KF-beslut, även </a:t>
            </a:r>
            <a:r>
              <a:rPr lang="sv-SE" dirty="0" err="1"/>
              <a:t>kf</a:t>
            </a:r>
            <a:r>
              <a:rPr lang="sv-SE" dirty="0"/>
              <a:t> beslut om förstudie hur möbelåtervinningen skulle kunna öka</a:t>
            </a:r>
          </a:p>
          <a:p>
            <a:r>
              <a:rPr lang="sv-SE" dirty="0"/>
              <a:t>Textilåtervinningen, 350 ton kläder 2018</a:t>
            </a:r>
          </a:p>
          <a:p>
            <a:r>
              <a:rPr lang="sv-SE" dirty="0"/>
              <a:t>Sysselsättning för nyanlända</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948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798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8938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884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171A-7B6F-4C0B-9AF3-D8C91247BC7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54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18B734D-CB2D-4534-962E-3DBEF7A904C6}" type="slidenum">
              <a:rPr lang="sv-SE" smtClean="0"/>
              <a:t>6</a:t>
            </a:fld>
            <a:endParaRPr lang="sv-SE"/>
          </a:p>
        </p:txBody>
      </p:sp>
    </p:spTree>
    <p:extLst>
      <p:ext uri="{BB962C8B-B14F-4D97-AF65-F5344CB8AC3E}">
        <p14:creationId xmlns:p14="http://schemas.microsoft.com/office/powerpoint/2010/main" val="4186521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Patricia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171A-7B6F-4C0B-9AF3-D8C91247BC7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8041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171A-7B6F-4C0B-9AF3-D8C91247BC7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605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171A-7B6F-4C0B-9AF3-D8C91247BC7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00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414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4851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171A-7B6F-4C0B-9AF3-D8C91247BC7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080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786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0C95A-3171-41B5-ACC1-3DA6C39A40B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2665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171A-7B6F-4C0B-9AF3-D8C91247BC7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66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171A-7B6F-4C0B-9AF3-D8C91247BC7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55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18B734D-CB2D-4534-962E-3DBEF7A904C6}" type="slidenum">
              <a:rPr lang="sv-SE" smtClean="0"/>
              <a:t>7</a:t>
            </a:fld>
            <a:endParaRPr lang="sv-SE"/>
          </a:p>
        </p:txBody>
      </p:sp>
    </p:spTree>
    <p:extLst>
      <p:ext uri="{BB962C8B-B14F-4D97-AF65-F5344CB8AC3E}">
        <p14:creationId xmlns:p14="http://schemas.microsoft.com/office/powerpoint/2010/main" val="4159369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171A-7B6F-4C0B-9AF3-D8C91247BC7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29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18B734D-CB2D-4534-962E-3DBEF7A904C6}" type="slidenum">
              <a:rPr lang="sv-SE" smtClean="0"/>
              <a:t>8</a:t>
            </a:fld>
            <a:endParaRPr lang="sv-SE"/>
          </a:p>
        </p:txBody>
      </p:sp>
    </p:spTree>
    <p:extLst>
      <p:ext uri="{BB962C8B-B14F-4D97-AF65-F5344CB8AC3E}">
        <p14:creationId xmlns:p14="http://schemas.microsoft.com/office/powerpoint/2010/main" val="309787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18B734D-CB2D-4534-962E-3DBEF7A904C6}" type="slidenum">
              <a:rPr lang="sv-SE" smtClean="0"/>
              <a:t>9</a:t>
            </a:fld>
            <a:endParaRPr lang="sv-SE"/>
          </a:p>
        </p:txBody>
      </p:sp>
    </p:spTree>
    <p:extLst>
      <p:ext uri="{BB962C8B-B14F-4D97-AF65-F5344CB8AC3E}">
        <p14:creationId xmlns:p14="http://schemas.microsoft.com/office/powerpoint/2010/main" val="49451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18B734D-CB2D-4534-962E-3DBEF7A904C6}" type="slidenum">
              <a:rPr lang="sv-SE" smtClean="0"/>
              <a:t>10</a:t>
            </a:fld>
            <a:endParaRPr lang="sv-SE"/>
          </a:p>
        </p:txBody>
      </p:sp>
    </p:spTree>
    <p:extLst>
      <p:ext uri="{BB962C8B-B14F-4D97-AF65-F5344CB8AC3E}">
        <p14:creationId xmlns:p14="http://schemas.microsoft.com/office/powerpoint/2010/main" val="841240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3715" name="Notes Placeholder 2"/>
          <p:cNvSpPr>
            <a:spLocks noGrp="1"/>
          </p:cNvSpPr>
          <p:nvPr>
            <p:ph type="body" idx="1"/>
          </p:nvPr>
        </p:nvSpPr>
        <p:spPr bwMode="auto">
          <a:xfrm>
            <a:off x="679452" y="4716463"/>
            <a:ext cx="5438775" cy="44656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sv-SE" altLang="sv-SE"/>
          </a:p>
        </p:txBody>
      </p:sp>
      <p:sp>
        <p:nvSpPr>
          <p:cNvPr id="243716" name="Slide Number Placeholder 3"/>
          <p:cNvSpPr txBox="1">
            <a:spLocks noGrp="1"/>
          </p:cNvSpPr>
          <p:nvPr/>
        </p:nvSpPr>
        <p:spPr bwMode="auto">
          <a:xfrm>
            <a:off x="3849689" y="9428163"/>
            <a:ext cx="2946400" cy="49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973E90-E106-4C9E-8E97-C7AABB97B93F}" type="slidenum">
              <a:rPr kumimoji="0" lang="en-US" altLang="sv-SE"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sv-SE"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9169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Ny organisationskiss</a:t>
            </a:r>
            <a:r>
              <a:rPr lang="sv-SE" baseline="0" dirty="0"/>
              <a:t> är sammanställd. Någon lite redigering kvar.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D5444-1A3B-4A24-ACAF-4BFA607FD0B9}"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531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18" name="Platshållare för bild 14">
            <a:extLst>
              <a:ext uri="{FF2B5EF4-FFF2-40B4-BE49-F238E27FC236}">
                <a16:creationId xmlns:a16="http://schemas.microsoft.com/office/drawing/2014/main" id="{B7A874E3-C4C2-4DBE-9D3C-8912EDC4FF74}"/>
              </a:ext>
            </a:extLst>
          </p:cNvPr>
          <p:cNvSpPr>
            <a:spLocks noGrp="1"/>
          </p:cNvSpPr>
          <p:nvPr>
            <p:ph type="pic" sz="quarter" idx="13"/>
          </p:nvPr>
        </p:nvSpPr>
        <p:spPr>
          <a:xfrm>
            <a:off x="141288" y="0"/>
            <a:ext cx="9002712" cy="6169813"/>
          </a:xfrm>
        </p:spPr>
        <p:txBody>
          <a:bodyPr/>
          <a:lstStyle/>
          <a:p>
            <a:r>
              <a:rPr lang="sv-SE"/>
              <a:t>Klicka på ikonen för att lägga till en bild</a:t>
            </a:r>
            <a:endParaRPr lang="sv-SE" dirty="0"/>
          </a:p>
        </p:txBody>
      </p:sp>
      <p:sp>
        <p:nvSpPr>
          <p:cNvPr id="2" name="Rubrik 1"/>
          <p:cNvSpPr>
            <a:spLocks noGrp="1"/>
          </p:cNvSpPr>
          <p:nvPr>
            <p:ph type="ctrTitle" hasCustomPrompt="1"/>
          </p:nvPr>
        </p:nvSpPr>
        <p:spPr>
          <a:xfrm>
            <a:off x="141859" y="4157147"/>
            <a:ext cx="6012000" cy="1008000"/>
          </a:xfrm>
          <a:solidFill>
            <a:schemeClr val="accent1">
              <a:alpha val="90000"/>
            </a:schemeClr>
          </a:solidFill>
        </p:spPr>
        <p:txBody>
          <a:bodyPr tIns="180000" bIns="0" anchor="b" anchorCtr="0">
            <a:noAutofit/>
          </a:bodyPr>
          <a:lstStyle>
            <a:lvl1pPr marL="360000">
              <a:defRPr sz="3200" b="1">
                <a:solidFill>
                  <a:schemeClr val="bg1"/>
                </a:solidFill>
              </a:defRPr>
            </a:lvl1pPr>
          </a:lstStyle>
          <a:p>
            <a:r>
              <a:rPr lang="sv-SE" dirty="0"/>
              <a:t>Klicka här för att ändra format</a:t>
            </a:r>
          </a:p>
        </p:txBody>
      </p:sp>
      <p:sp>
        <p:nvSpPr>
          <p:cNvPr id="3" name="Underrubrik 2"/>
          <p:cNvSpPr>
            <a:spLocks noGrp="1"/>
          </p:cNvSpPr>
          <p:nvPr>
            <p:ph type="subTitle" idx="1" hasCustomPrompt="1"/>
          </p:nvPr>
        </p:nvSpPr>
        <p:spPr>
          <a:xfrm>
            <a:off x="141859" y="5167573"/>
            <a:ext cx="6012000" cy="1008000"/>
          </a:xfrm>
          <a:solidFill>
            <a:schemeClr val="accent1">
              <a:alpha val="90000"/>
            </a:schemeClr>
          </a:solidFill>
        </p:spPr>
        <p:txBody>
          <a:bodyPr bIns="180000" anchor="t">
            <a:noAutofit/>
          </a:bodyPr>
          <a:lstStyle>
            <a:lvl1pPr marL="360000" indent="0" algn="l">
              <a:lnSpc>
                <a:spcPct val="100000"/>
              </a:lnSpc>
              <a:spcBef>
                <a:spcPts val="0"/>
              </a:spcBef>
              <a:buNone/>
              <a:defRPr sz="2800" u="none" baseline="0">
                <a:solidFill>
                  <a:schemeClr val="bg1"/>
                </a:solidFill>
                <a:uFill>
                  <a:solidFill>
                    <a:schemeClr val="accent2"/>
                  </a:solidFill>
                </a:u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Klicka här för att ändra format på underrubrik i bakgrunden</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11" name="Rektangel">
            <a:extLst>
              <a:ext uri="{FF2B5EF4-FFF2-40B4-BE49-F238E27FC236}">
                <a16:creationId xmlns:a16="http://schemas.microsoft.com/office/drawing/2014/main" id="{09EEB4A7-73F5-424C-B9D8-171947E8F7C7}"/>
              </a:ext>
            </a:extLst>
          </p:cNvPr>
          <p:cNvSpPr/>
          <p:nvPr userDrawn="1"/>
        </p:nvSpPr>
        <p:spPr>
          <a:xfrm>
            <a:off x="-3175" y="-12700"/>
            <a:ext cx="145034" cy="68834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7" name="Af_logotyp_gron-bla_cmyk.pdf" descr="Af_logotyp_gron-bla_cmyk.pdf">
            <a:extLst>
              <a:ext uri="{FF2B5EF4-FFF2-40B4-BE49-F238E27FC236}">
                <a16:creationId xmlns:a16="http://schemas.microsoft.com/office/drawing/2014/main" id="{DB739288-7EE9-493D-B863-22080E1F895A}"/>
              </a:ext>
            </a:extLst>
          </p:cNvPr>
          <p:cNvPicPr>
            <a:picLocks noChangeAspect="1"/>
          </p:cNvPicPr>
          <p:nvPr userDrawn="1"/>
        </p:nvPicPr>
        <p:blipFill>
          <a:blip r:embed="rId2">
            <a:extLst/>
          </a:blip>
          <a:stretch>
            <a:fillRect/>
          </a:stretch>
        </p:blipFill>
        <p:spPr>
          <a:xfrm>
            <a:off x="7062899" y="6359586"/>
            <a:ext cx="1904123" cy="308645"/>
          </a:xfrm>
          <a:prstGeom prst="rect">
            <a:avLst/>
          </a:prstGeom>
          <a:ln w="12700">
            <a:miter lim="400000"/>
          </a:ln>
        </p:spPr>
      </p:pic>
    </p:spTree>
    <p:extLst>
      <p:ext uri="{BB962C8B-B14F-4D97-AF65-F5344CB8AC3E}">
        <p14:creationId xmlns:p14="http://schemas.microsoft.com/office/powerpoint/2010/main" val="209476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bg1"/>
        </a:solidFill>
        <a:effectLst/>
      </p:bgPr>
    </p:bg>
    <p:spTree>
      <p:nvGrpSpPr>
        <p:cNvPr id="1" name=""/>
        <p:cNvGrpSpPr/>
        <p:nvPr/>
      </p:nvGrpSpPr>
      <p:grpSpPr>
        <a:xfrm>
          <a:off x="0" y="0"/>
          <a:ext cx="0" cy="0"/>
          <a:chOff x="0" y="0"/>
          <a:chExt cx="0" cy="0"/>
        </a:xfrm>
      </p:grpSpPr>
      <p:sp>
        <p:nvSpPr>
          <p:cNvPr id="19" name="Platshållare för bild 14">
            <a:extLst>
              <a:ext uri="{FF2B5EF4-FFF2-40B4-BE49-F238E27FC236}">
                <a16:creationId xmlns:a16="http://schemas.microsoft.com/office/drawing/2014/main" id="{9008CFDE-FAFA-445A-900C-E639E9463033}"/>
              </a:ext>
            </a:extLst>
          </p:cNvPr>
          <p:cNvSpPr>
            <a:spLocks noGrp="1"/>
          </p:cNvSpPr>
          <p:nvPr>
            <p:ph type="pic" sz="quarter" idx="13"/>
          </p:nvPr>
        </p:nvSpPr>
        <p:spPr>
          <a:xfrm>
            <a:off x="141288" y="0"/>
            <a:ext cx="9002712" cy="6169813"/>
          </a:xfrm>
        </p:spPr>
        <p:txBody>
          <a:bodyPr/>
          <a:lstStyle/>
          <a:p>
            <a:endParaRPr lang="sv-SE" dirty="0"/>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11" name="Rektangel">
            <a:extLst>
              <a:ext uri="{FF2B5EF4-FFF2-40B4-BE49-F238E27FC236}">
                <a16:creationId xmlns:a16="http://schemas.microsoft.com/office/drawing/2014/main" id="{09EEB4A7-73F5-424C-B9D8-171947E8F7C7}"/>
              </a:ext>
            </a:extLst>
          </p:cNvPr>
          <p:cNvSpPr/>
          <p:nvPr userDrawn="1"/>
        </p:nvSpPr>
        <p:spPr>
          <a:xfrm>
            <a:off x="-3176" y="-12700"/>
            <a:ext cx="145035" cy="68834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4" name="Af_logotyp_gron-bla_cmyk.pdf" descr="Af_logotyp_gron-bla_cmyk.pdf">
            <a:extLst>
              <a:ext uri="{FF2B5EF4-FFF2-40B4-BE49-F238E27FC236}">
                <a16:creationId xmlns:a16="http://schemas.microsoft.com/office/drawing/2014/main" id="{D7B21F88-959F-4910-A6A8-8308C963676D}"/>
              </a:ext>
            </a:extLst>
          </p:cNvPr>
          <p:cNvPicPr>
            <a:picLocks noChangeAspect="1"/>
          </p:cNvPicPr>
          <p:nvPr userDrawn="1"/>
        </p:nvPicPr>
        <p:blipFill>
          <a:blip r:embed="rId2">
            <a:extLst/>
          </a:blip>
          <a:stretch>
            <a:fillRect/>
          </a:stretch>
        </p:blipFill>
        <p:spPr>
          <a:xfrm>
            <a:off x="7062899" y="6359586"/>
            <a:ext cx="1904123" cy="308645"/>
          </a:xfrm>
          <a:prstGeom prst="rect">
            <a:avLst/>
          </a:prstGeom>
          <a:ln w="12700">
            <a:miter lim="400000"/>
          </a:ln>
        </p:spPr>
      </p:pic>
      <p:sp>
        <p:nvSpPr>
          <p:cNvPr id="12" name="Rubrik 1">
            <a:extLst>
              <a:ext uri="{FF2B5EF4-FFF2-40B4-BE49-F238E27FC236}">
                <a16:creationId xmlns:a16="http://schemas.microsoft.com/office/drawing/2014/main" id="{267612FB-7BE0-4484-8F22-D168115714C0}"/>
              </a:ext>
            </a:extLst>
          </p:cNvPr>
          <p:cNvSpPr>
            <a:spLocks noGrp="1"/>
          </p:cNvSpPr>
          <p:nvPr>
            <p:ph type="ctrTitle" hasCustomPrompt="1"/>
          </p:nvPr>
        </p:nvSpPr>
        <p:spPr>
          <a:xfrm>
            <a:off x="141859" y="4157147"/>
            <a:ext cx="6012000" cy="1008000"/>
          </a:xfrm>
          <a:solidFill>
            <a:schemeClr val="accent1">
              <a:alpha val="90000"/>
            </a:schemeClr>
          </a:solidFill>
        </p:spPr>
        <p:txBody>
          <a:bodyPr tIns="180000" bIns="0" anchor="b" anchorCtr="0">
            <a:noAutofit/>
          </a:bodyPr>
          <a:lstStyle>
            <a:lvl1pPr marL="359991">
              <a:defRPr sz="3200" b="1">
                <a:solidFill>
                  <a:schemeClr val="bg1"/>
                </a:solidFill>
              </a:defRPr>
            </a:lvl1pPr>
          </a:lstStyle>
          <a:p>
            <a:r>
              <a:rPr lang="sv-SE" dirty="0"/>
              <a:t>Klicka här för att ändra format</a:t>
            </a:r>
          </a:p>
        </p:txBody>
      </p:sp>
      <p:sp>
        <p:nvSpPr>
          <p:cNvPr id="16" name="Underrubrik 2">
            <a:extLst>
              <a:ext uri="{FF2B5EF4-FFF2-40B4-BE49-F238E27FC236}">
                <a16:creationId xmlns:a16="http://schemas.microsoft.com/office/drawing/2014/main" id="{FA376D43-EDFE-4919-9B06-4887B9BEABE2}"/>
              </a:ext>
            </a:extLst>
          </p:cNvPr>
          <p:cNvSpPr>
            <a:spLocks noGrp="1"/>
          </p:cNvSpPr>
          <p:nvPr>
            <p:ph type="subTitle" idx="1" hasCustomPrompt="1"/>
          </p:nvPr>
        </p:nvSpPr>
        <p:spPr>
          <a:xfrm>
            <a:off x="141859" y="5167573"/>
            <a:ext cx="6012000" cy="1008000"/>
          </a:xfrm>
          <a:solidFill>
            <a:schemeClr val="accent1">
              <a:alpha val="90000"/>
            </a:schemeClr>
          </a:solidFill>
        </p:spPr>
        <p:txBody>
          <a:bodyPr bIns="180000" anchor="t">
            <a:noAutofit/>
          </a:bodyPr>
          <a:lstStyle>
            <a:lvl1pPr marL="359991" indent="0" algn="l">
              <a:lnSpc>
                <a:spcPct val="100000"/>
              </a:lnSpc>
              <a:spcBef>
                <a:spcPts val="0"/>
              </a:spcBef>
              <a:buNone/>
              <a:defRPr sz="2800" u="none" baseline="0">
                <a:solidFill>
                  <a:schemeClr val="bg1"/>
                </a:solidFill>
                <a:uFill>
                  <a:solidFill>
                    <a:schemeClr val="accent2"/>
                  </a:solidFill>
                </a:u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sv-SE" dirty="0"/>
              <a:t>Klicka här för att ändra format på underrubrik i bakgrunden</a:t>
            </a:r>
          </a:p>
        </p:txBody>
      </p:sp>
    </p:spTree>
    <p:extLst>
      <p:ext uri="{BB962C8B-B14F-4D97-AF65-F5344CB8AC3E}">
        <p14:creationId xmlns:p14="http://schemas.microsoft.com/office/powerpoint/2010/main" val="3694843967"/>
      </p:ext>
    </p:extLst>
  </p:cSld>
  <p:clrMapOvr>
    <a:masterClrMapping/>
  </p:clrMapOvr>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7" name="Platshållare för bildnummer 6"/>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0802553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39"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3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9" name="Platshållare för bildnummer 8"/>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9886038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496545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4" name="Platshållare för bildnummer 3"/>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6272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2" y="273050"/>
            <a:ext cx="3008313" cy="1162050"/>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7307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7" name="Platshållare för bildnummer 6"/>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3429190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15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7" name="Platshållare för bildnummer 6"/>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0517159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4673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66"/>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66"/>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967701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6"/>
            <a:ext cx="7772400" cy="1470025"/>
          </a:xfrm>
        </p:spPr>
        <p:txBody>
          <a:bodyPr/>
          <a:lstStyle/>
          <a:p>
            <a:r>
              <a:rPr lang="sv-SE"/>
              <a:t>Klicka här för att ändra mall för rubrikformat</a:t>
            </a:r>
            <a:endParaRPr lang="sv-SE" dirty="0"/>
          </a:p>
        </p:txBody>
      </p:sp>
      <p:sp>
        <p:nvSpPr>
          <p:cNvPr id="3" name="Underrubrik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sv-SE" dirty="0"/>
          </a:p>
        </p:txBody>
      </p:sp>
      <p:sp>
        <p:nvSpPr>
          <p:cNvPr id="6" name="Platshållare för bildnummer 5"/>
          <p:cNvSpPr>
            <a:spLocks noGrp="1"/>
          </p:cNvSpPr>
          <p:nvPr>
            <p:ph type="sldNum" sz="quarter" idx="12"/>
          </p:nvPr>
        </p:nvSpPr>
        <p:spPr>
          <a:xfrm>
            <a:off x="8460432" y="164638"/>
            <a:ext cx="549424" cy="365125"/>
          </a:xfrm>
        </p:spPr>
        <p:txBody>
          <a:bodyPr/>
          <a:lstStyle>
            <a:lvl1pPr>
              <a:defRPr>
                <a:latin typeface="Arial" panose="020B0604020202020204" pitchFamily="34" charset="0"/>
                <a:cs typeface="Arial" panose="020B0604020202020204" pitchFamily="34" charset="0"/>
              </a:defRPr>
            </a:lvl1pPr>
          </a:lstStyle>
          <a:p>
            <a:fld id="{6BC12CE7-942A-43ED-8A7A-390DBA2AC5E3}" type="slidenum">
              <a:rPr lang="sv-SE" smtClean="0"/>
              <a:pPr/>
              <a:t>‹#›</a:t>
            </a:fld>
            <a:endParaRPr lang="sv-SE" dirty="0"/>
          </a:p>
        </p:txBody>
      </p:sp>
    </p:spTree>
    <p:extLst>
      <p:ext uri="{BB962C8B-B14F-4D97-AF65-F5344CB8AC3E}">
        <p14:creationId xmlns:p14="http://schemas.microsoft.com/office/powerpoint/2010/main" val="14918650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p:txBody>
          <a:bodyPr/>
          <a:lstStyle>
            <a:lvl1pPr marL="342900" indent="-342900">
              <a:buClr>
                <a:schemeClr val="accent4"/>
              </a:buClr>
              <a:buFont typeface="Arial" panose="020B0604020202020204" pitchFamily="34" charset="0"/>
              <a:buChar char="●"/>
              <a:defRPr sz="2000"/>
            </a:lvl1pPr>
            <a:lvl2pPr>
              <a:buClr>
                <a:schemeClr val="accent4"/>
              </a:buClr>
              <a:defRPr sz="1800"/>
            </a:lvl2pPr>
            <a:lvl3pPr marL="1143000" indent="-228600">
              <a:buClr>
                <a:schemeClr val="accent4"/>
              </a:buClr>
              <a:buFont typeface="Arial" panose="020B0604020202020204" pitchFamily="34" charset="0"/>
              <a:buChar char="●"/>
              <a:defRPr sz="1600"/>
            </a:lvl3pPr>
            <a:lvl4pPr>
              <a:buClr>
                <a:schemeClr val="accent4"/>
              </a:buClr>
              <a:defRPr sz="1400"/>
            </a:lvl4pPr>
            <a:lvl5pPr marL="2057400" indent="-228600">
              <a:buClr>
                <a:schemeClr val="accent4"/>
              </a:buClr>
              <a:buFont typeface="Arial" panose="020B0604020202020204" pitchFamily="34" charset="0"/>
              <a:buChar char="•"/>
              <a:defRPr sz="1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bild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BC12CE7-942A-43ED-8A7A-390DBA2AC5E3}" type="slidenum">
              <a:rPr lang="sv-SE" smtClean="0"/>
              <a:pPr/>
              <a:t>‹#›</a:t>
            </a:fld>
            <a:endParaRPr lang="sv-SE"/>
          </a:p>
        </p:txBody>
      </p:sp>
    </p:spTree>
    <p:extLst>
      <p:ext uri="{BB962C8B-B14F-4D97-AF65-F5344CB8AC3E}">
        <p14:creationId xmlns:p14="http://schemas.microsoft.com/office/powerpoint/2010/main" val="140232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ubrikbild center">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F99A23EF-2D3B-49BE-9507-9E3F27D33C32}"/>
              </a:ext>
            </a:extLst>
          </p:cNvPr>
          <p:cNvSpPr txBox="1"/>
          <p:nvPr userDrawn="1"/>
        </p:nvSpPr>
        <p:spPr>
          <a:xfrm>
            <a:off x="145035" y="0"/>
            <a:ext cx="9001125" cy="6864000"/>
          </a:xfrm>
          <a:prstGeom prst="rect">
            <a:avLst/>
          </a:prstGeom>
          <a:solidFill>
            <a:schemeClr val="accent1">
              <a:alpha val="89994"/>
            </a:schemeClr>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rmAutofit/>
          </a:bodyPr>
          <a:lstStyle>
            <a:lvl1pPr>
              <a:defRPr sz="8000"/>
            </a:lvl1pPr>
          </a:lstStyle>
          <a:p>
            <a:r>
              <a:rPr sz="3000" dirty="0">
                <a:solidFill>
                  <a:schemeClr val="bg1"/>
                </a:solidFill>
              </a:rPr>
              <a:t>  </a:t>
            </a:r>
          </a:p>
        </p:txBody>
      </p:sp>
      <p:sp>
        <p:nvSpPr>
          <p:cNvPr id="2" name="Rubrik 1"/>
          <p:cNvSpPr>
            <a:spLocks noGrp="1"/>
          </p:cNvSpPr>
          <p:nvPr>
            <p:ph type="ctrTitle"/>
          </p:nvPr>
        </p:nvSpPr>
        <p:spPr>
          <a:xfrm>
            <a:off x="1695938" y="1136525"/>
            <a:ext cx="5752125" cy="1289905"/>
          </a:xfrm>
        </p:spPr>
        <p:txBody>
          <a:bodyPr anchor="b" anchorCtr="0">
            <a:noAutofit/>
          </a:bodyPr>
          <a:lstStyle>
            <a:lvl1pPr algn="ctr">
              <a:defRPr sz="3200" b="1">
                <a:solidFill>
                  <a:schemeClr val="bg1"/>
                </a:solidFill>
              </a:defRPr>
            </a:lvl1pPr>
          </a:lstStyle>
          <a:p>
            <a:r>
              <a:rPr lang="sv-SE" dirty="0"/>
              <a:t>Klicka här för att ändra format</a:t>
            </a:r>
          </a:p>
        </p:txBody>
      </p:sp>
      <p:sp>
        <p:nvSpPr>
          <p:cNvPr id="3" name="Underrubrik 2"/>
          <p:cNvSpPr>
            <a:spLocks noGrp="1"/>
          </p:cNvSpPr>
          <p:nvPr>
            <p:ph type="subTitle" idx="1"/>
          </p:nvPr>
        </p:nvSpPr>
        <p:spPr>
          <a:xfrm>
            <a:off x="1697564" y="2490589"/>
            <a:ext cx="5750499" cy="1032295"/>
          </a:xfrm>
        </p:spPr>
        <p:txBody>
          <a:bodyPr>
            <a:noAutofit/>
          </a:bodyPr>
          <a:lstStyle>
            <a:lvl1pPr marL="0" indent="0" algn="ctr">
              <a:buNone/>
              <a:defRPr sz="2800">
                <a:solidFill>
                  <a:schemeClr val="bg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sv-SE" dirty="0"/>
              <a:t>Klicka här för att ändra format på underrubrik i bakgrunden</a:t>
            </a:r>
          </a:p>
        </p:txBody>
      </p:sp>
      <p:sp>
        <p:nvSpPr>
          <p:cNvPr id="4" name="Platshållare för datum 3"/>
          <p:cNvSpPr>
            <a:spLocks noGrp="1"/>
          </p:cNvSpPr>
          <p:nvPr>
            <p:ph type="dt" sz="half" idx="10"/>
          </p:nvPr>
        </p:nvSpPr>
        <p:spPr/>
        <p:txBody>
          <a:bodyPr/>
          <a:lstStyle>
            <a:lvl1pPr>
              <a:defRPr>
                <a:solidFill>
                  <a:schemeClr val="bg1"/>
                </a:solidFill>
              </a:defRPr>
            </a:lvl1pPr>
          </a:lstStyle>
          <a:p>
            <a:fld id="{1B8F8DFE-A200-45B5-B28F-687801E16029}" type="datetimeFigureOut">
              <a:rPr lang="sv-SE" smtClean="0"/>
              <a:pPr/>
              <a:t>2019-05-03</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a:xfrm>
            <a:off x="5501888" y="62225"/>
            <a:ext cx="3600000" cy="108000"/>
          </a:xfrm>
        </p:spPr>
        <p:txBody>
          <a:bodyPr/>
          <a:lstStyle>
            <a:lvl1pPr>
              <a:defRPr>
                <a:solidFill>
                  <a:schemeClr val="bg1"/>
                </a:solidFill>
              </a:defRPr>
            </a:lvl1pPr>
          </a:lstStyle>
          <a:p>
            <a:fld id="{6CD02724-9D72-4716-953B-F44DD0BB2568}" type="slidenum">
              <a:rPr lang="sv-SE" smtClean="0"/>
              <a:pPr/>
              <a:t>‹#›</a:t>
            </a:fld>
            <a:endParaRPr lang="sv-SE" dirty="0"/>
          </a:p>
        </p:txBody>
      </p:sp>
      <p:sp>
        <p:nvSpPr>
          <p:cNvPr id="11" name="Rektangel">
            <a:extLst>
              <a:ext uri="{FF2B5EF4-FFF2-40B4-BE49-F238E27FC236}">
                <a16:creationId xmlns:a16="http://schemas.microsoft.com/office/drawing/2014/main" id="{09EEB4A7-73F5-424C-B9D8-171947E8F7C7}"/>
              </a:ext>
            </a:extLst>
          </p:cNvPr>
          <p:cNvSpPr/>
          <p:nvPr userDrawn="1"/>
        </p:nvSpPr>
        <p:spPr>
          <a:xfrm>
            <a:off x="0" y="0"/>
            <a:ext cx="145035" cy="68640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sp>
        <p:nvSpPr>
          <p:cNvPr id="16" name="Linje">
            <a:extLst>
              <a:ext uri="{FF2B5EF4-FFF2-40B4-BE49-F238E27FC236}">
                <a16:creationId xmlns:a16="http://schemas.microsoft.com/office/drawing/2014/main" id="{6285B20E-992A-41EA-A8BD-04B7B292C1C1}"/>
              </a:ext>
            </a:extLst>
          </p:cNvPr>
          <p:cNvSpPr/>
          <p:nvPr userDrawn="1"/>
        </p:nvSpPr>
        <p:spPr>
          <a:xfrm>
            <a:off x="2192348" y="3552224"/>
            <a:ext cx="4862640" cy="0"/>
          </a:xfrm>
          <a:prstGeom prst="line">
            <a:avLst/>
          </a:prstGeom>
          <a:ln w="25400">
            <a:solidFill>
              <a:schemeClr val="accent2"/>
            </a:solidFill>
          </a:ln>
        </p:spPr>
        <p:txBody>
          <a:bodyPr lIns="17144" tIns="17144" rIns="17144" bIns="17144"/>
          <a:lstStyle/>
          <a:p>
            <a:pPr>
              <a:spcBef>
                <a:spcPts val="751"/>
              </a:spcBef>
              <a:defRPr sz="7500" b="0"/>
            </a:pPr>
            <a:endParaRPr sz="2813"/>
          </a:p>
        </p:txBody>
      </p:sp>
      <p:pic>
        <p:nvPicPr>
          <p:cNvPr id="17" name="Af_logotyp_gron-vit_cmyk.pdf" descr="Af_logotyp_gron-vit_cmyk.pdf">
            <a:extLst>
              <a:ext uri="{FF2B5EF4-FFF2-40B4-BE49-F238E27FC236}">
                <a16:creationId xmlns:a16="http://schemas.microsoft.com/office/drawing/2014/main" id="{E358DED3-1A48-46FC-8C3C-7BD67E52F3CD}"/>
              </a:ext>
            </a:extLst>
          </p:cNvPr>
          <p:cNvPicPr>
            <a:picLocks noChangeAspect="1"/>
          </p:cNvPicPr>
          <p:nvPr userDrawn="1"/>
        </p:nvPicPr>
        <p:blipFill>
          <a:blip r:embed="rId2">
            <a:extLst/>
          </a:blip>
          <a:stretch>
            <a:fillRect/>
          </a:stretch>
        </p:blipFill>
        <p:spPr>
          <a:xfrm>
            <a:off x="7062897" y="6359587"/>
            <a:ext cx="1904123" cy="308644"/>
          </a:xfrm>
          <a:prstGeom prst="rect">
            <a:avLst/>
          </a:prstGeom>
          <a:ln w="12700">
            <a:miter lim="400000"/>
          </a:ln>
        </p:spPr>
      </p:pic>
    </p:spTree>
    <p:extLst>
      <p:ext uri="{BB962C8B-B14F-4D97-AF65-F5344CB8AC3E}">
        <p14:creationId xmlns:p14="http://schemas.microsoft.com/office/powerpoint/2010/main" val="1972596919"/>
      </p:ext>
    </p:extLst>
  </p:cSld>
  <p:clrMapOvr>
    <a:masterClrMapping/>
  </p:clrMapOvr>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847040" y="890387"/>
            <a:ext cx="7901425" cy="1143000"/>
          </a:xfrm>
        </p:spPr>
        <p:txBody>
          <a:bodyPr>
            <a:normAutofit/>
          </a:bodyPr>
          <a:lstStyle>
            <a:lvl1pPr>
              <a:defRPr sz="3600"/>
            </a:lvl1p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860682" y="2304607"/>
            <a:ext cx="3596208" cy="3561260"/>
          </a:xfrm>
        </p:spPr>
        <p:txBody>
          <a:bodyPr/>
          <a:lstStyle>
            <a:lvl1pPr marL="342900" indent="-342900">
              <a:buClr>
                <a:schemeClr val="accent4"/>
              </a:buClr>
              <a:buFont typeface="Arial" panose="020B0604020202020204" pitchFamily="34" charset="0"/>
              <a:buChar char="●"/>
              <a:defRPr sz="2000"/>
            </a:lvl1pPr>
            <a:lvl2pPr>
              <a:defRPr sz="18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p:txBody>
      </p:sp>
      <p:sp>
        <p:nvSpPr>
          <p:cNvPr id="4" name="Platshållare för innehåll 3"/>
          <p:cNvSpPr>
            <a:spLocks noGrp="1"/>
          </p:cNvSpPr>
          <p:nvPr>
            <p:ph sz="half" idx="2"/>
          </p:nvPr>
        </p:nvSpPr>
        <p:spPr>
          <a:xfrm>
            <a:off x="4932040" y="2314152"/>
            <a:ext cx="3754760" cy="3561259"/>
          </a:xfrm>
        </p:spPr>
        <p:txBody>
          <a:bodyPr/>
          <a:lstStyle>
            <a:lvl1pPr marL="342900" indent="-342900">
              <a:buClr>
                <a:schemeClr val="accent4"/>
              </a:buClr>
              <a:buFont typeface="Arial" panose="020B0604020202020204" pitchFamily="34" charset="0"/>
              <a:buChar char="●"/>
              <a:defRPr sz="2000"/>
            </a:lvl1pPr>
            <a:lvl2pPr>
              <a:defRPr sz="18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p:txBody>
      </p:sp>
      <p:sp>
        <p:nvSpPr>
          <p:cNvPr id="7" name="Platshållare för bildnummer 6"/>
          <p:cNvSpPr>
            <a:spLocks noGrp="1"/>
          </p:cNvSpPr>
          <p:nvPr>
            <p:ph type="sldNum" sz="quarter" idx="12"/>
          </p:nvPr>
        </p:nvSpPr>
        <p:spPr>
          <a:xfrm>
            <a:off x="7668344" y="356659"/>
            <a:ext cx="1080120" cy="365125"/>
          </a:xfrm>
        </p:spPr>
        <p:txBody>
          <a:bodyPr/>
          <a:lstStyle/>
          <a:p>
            <a:fld id="{6BC12CE7-942A-43ED-8A7A-390DBA2AC5E3}" type="slidenum">
              <a:rPr lang="sv-SE" smtClean="0"/>
              <a:t>‹#›</a:t>
            </a:fld>
            <a:endParaRPr lang="sv-SE"/>
          </a:p>
        </p:txBody>
      </p:sp>
    </p:spTree>
    <p:extLst>
      <p:ext uri="{BB962C8B-B14F-4D97-AF65-F5344CB8AC3E}">
        <p14:creationId xmlns:p14="http://schemas.microsoft.com/office/powerpoint/2010/main" val="15244748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57200" y="1535113"/>
            <a:ext cx="3898776" cy="6397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457200" y="2174875"/>
            <a:ext cx="3898776" cy="3750403"/>
          </a:xfrm>
        </p:spPr>
        <p:txBody>
          <a:bodyPr/>
          <a:lstStyle>
            <a:lvl1pPr marL="342900" indent="-342900">
              <a:buClr>
                <a:schemeClr val="accent4"/>
              </a:buClr>
              <a:buFont typeface="Arial" panose="020B0604020202020204" pitchFamily="34" charset="0"/>
              <a:buChar char="●"/>
              <a:defRPr sz="20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p:txBody>
      </p:sp>
      <p:sp>
        <p:nvSpPr>
          <p:cNvPr id="5" name="Platshållare för text 4"/>
          <p:cNvSpPr>
            <a:spLocks noGrp="1"/>
          </p:cNvSpPr>
          <p:nvPr>
            <p:ph type="body" sz="quarter" idx="3"/>
          </p:nvPr>
        </p:nvSpPr>
        <p:spPr>
          <a:xfrm>
            <a:off x="4645027" y="1535113"/>
            <a:ext cx="4041775" cy="6397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4645027" y="2174875"/>
            <a:ext cx="4041775" cy="3750403"/>
          </a:xfrm>
        </p:spPr>
        <p:txBody>
          <a:bodyPr/>
          <a:lstStyle>
            <a:lvl1pPr marL="342900" indent="-342900">
              <a:buClr>
                <a:schemeClr val="accent4"/>
              </a:buClr>
              <a:buFont typeface="Arial" panose="020B0604020202020204" pitchFamily="34" charset="0"/>
              <a:buChar cha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p:txBody>
      </p:sp>
      <p:sp>
        <p:nvSpPr>
          <p:cNvPr id="9" name="Platshållare för bild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BC12CE7-942A-43ED-8A7A-390DBA2AC5E3}" type="slidenum">
              <a:rPr lang="sv-SE" smtClean="0"/>
              <a:pPr/>
              <a:t>‹#›</a:t>
            </a:fld>
            <a:endParaRPr lang="sv-SE"/>
          </a:p>
        </p:txBody>
      </p:sp>
    </p:spTree>
    <p:extLst>
      <p:ext uri="{BB962C8B-B14F-4D97-AF65-F5344CB8AC3E}">
        <p14:creationId xmlns:p14="http://schemas.microsoft.com/office/powerpoint/2010/main" val="9214136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bildnumm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BC12CE7-942A-43ED-8A7A-390DBA2AC5E3}" type="slidenum">
              <a:rPr lang="sv-SE" smtClean="0"/>
              <a:pPr/>
              <a:t>‹#›</a:t>
            </a:fld>
            <a:endParaRPr lang="sv-SE"/>
          </a:p>
        </p:txBody>
      </p:sp>
    </p:spTree>
    <p:extLst>
      <p:ext uri="{BB962C8B-B14F-4D97-AF65-F5344CB8AC3E}">
        <p14:creationId xmlns:p14="http://schemas.microsoft.com/office/powerpoint/2010/main" val="3772582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BC12CE7-942A-43ED-8A7A-390DBA2AC5E3}" type="slidenum">
              <a:rPr lang="sv-SE" smtClean="0"/>
              <a:pPr/>
              <a:t>‹#›</a:t>
            </a:fld>
            <a:endParaRPr lang="sv-SE"/>
          </a:p>
        </p:txBody>
      </p:sp>
    </p:spTree>
    <p:extLst>
      <p:ext uri="{BB962C8B-B14F-4D97-AF65-F5344CB8AC3E}">
        <p14:creationId xmlns:p14="http://schemas.microsoft.com/office/powerpoint/2010/main" val="30171279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581128"/>
            <a:ext cx="5486400" cy="566739"/>
          </a:xfrm>
        </p:spPr>
        <p:txBody>
          <a:bodyPr anchor="b">
            <a:noAutofit/>
          </a:bodyPr>
          <a:lstStyle>
            <a:lvl1pPr algn="l">
              <a:defRPr sz="2200" b="0"/>
            </a:lvl1pPr>
          </a:lstStyle>
          <a:p>
            <a:r>
              <a:rPr lang="sv-SE"/>
              <a:t>Klicka här för att ändra mall för rubrikformat</a:t>
            </a:r>
            <a:endParaRPr lang="sv-SE" dirty="0"/>
          </a:p>
        </p:txBody>
      </p:sp>
      <p:sp>
        <p:nvSpPr>
          <p:cNvPr id="3" name="Platshållare för bild 2"/>
          <p:cNvSpPr>
            <a:spLocks noGrp="1"/>
          </p:cNvSpPr>
          <p:nvPr>
            <p:ph type="pic" idx="1"/>
          </p:nvPr>
        </p:nvSpPr>
        <p:spPr>
          <a:xfrm>
            <a:off x="1792288" y="548681"/>
            <a:ext cx="5486400" cy="39868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1792288" y="515719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7" name="Platshållare för bild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BC12CE7-942A-43ED-8A7A-390DBA2AC5E3}" type="slidenum">
              <a:rPr lang="sv-SE" smtClean="0"/>
              <a:pPr/>
              <a:t>‹#›</a:t>
            </a:fld>
            <a:endParaRPr lang="sv-SE" dirty="0"/>
          </a:p>
        </p:txBody>
      </p:sp>
    </p:spTree>
    <p:extLst>
      <p:ext uri="{BB962C8B-B14F-4D97-AF65-F5344CB8AC3E}">
        <p14:creationId xmlns:p14="http://schemas.microsoft.com/office/powerpoint/2010/main" val="19146203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el och undertitel">
    <p:spTree>
      <p:nvGrpSpPr>
        <p:cNvPr id="1" name=""/>
        <p:cNvGrpSpPr/>
        <p:nvPr/>
      </p:nvGrpSpPr>
      <p:grpSpPr>
        <a:xfrm>
          <a:off x="0" y="0"/>
          <a:ext cx="0" cy="0"/>
          <a:chOff x="0" y="0"/>
          <a:chExt cx="0" cy="0"/>
        </a:xfrm>
      </p:grpSpPr>
      <p:sp>
        <p:nvSpPr>
          <p:cNvPr id="12" name="Titeltext"/>
          <p:cNvSpPr txBox="1">
            <a:spLocks noGrp="1"/>
          </p:cNvSpPr>
          <p:nvPr>
            <p:ph type="title"/>
          </p:nvPr>
        </p:nvSpPr>
        <p:spPr>
          <a:xfrm>
            <a:off x="666750" y="1149351"/>
            <a:ext cx="7810500" cy="2324100"/>
          </a:xfrm>
          <a:prstGeom prst="rect">
            <a:avLst/>
          </a:prstGeom>
        </p:spPr>
        <p:txBody>
          <a:bodyPr anchor="b"/>
          <a:lstStyle/>
          <a:p>
            <a:r>
              <a:t>Titeltext</a:t>
            </a:r>
          </a:p>
        </p:txBody>
      </p:sp>
      <p:sp>
        <p:nvSpPr>
          <p:cNvPr id="13" name="Brödtext nivå ett…"/>
          <p:cNvSpPr txBox="1">
            <a:spLocks noGrp="1"/>
          </p:cNvSpPr>
          <p:nvPr>
            <p:ph type="body" sz="quarter" idx="1"/>
          </p:nvPr>
        </p:nvSpPr>
        <p:spPr>
          <a:xfrm>
            <a:off x="666750" y="3536950"/>
            <a:ext cx="7810500" cy="793751"/>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Brödtext nivå ett</a:t>
            </a:r>
          </a:p>
          <a:p>
            <a:pPr lvl="1"/>
            <a:r>
              <a:t>Brödtext nivå två</a:t>
            </a:r>
          </a:p>
          <a:p>
            <a:pPr lvl="2"/>
            <a:r>
              <a:t>Brödtext nivå tre</a:t>
            </a:r>
          </a:p>
          <a:p>
            <a:pPr lvl="3"/>
            <a:r>
              <a:t>Brödtext nivå fyra</a:t>
            </a:r>
          </a:p>
          <a:p>
            <a:pPr lvl="4"/>
            <a:r>
              <a:t>Brödtext nivå fem</a:t>
            </a:r>
          </a:p>
        </p:txBody>
      </p:sp>
      <p:sp>
        <p:nvSpPr>
          <p:cNvPr id="1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933543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Foto - Horisontellt">
    <p:spTree>
      <p:nvGrpSpPr>
        <p:cNvPr id="1" name=""/>
        <p:cNvGrpSpPr/>
        <p:nvPr/>
      </p:nvGrpSpPr>
      <p:grpSpPr>
        <a:xfrm>
          <a:off x="0" y="0"/>
          <a:ext cx="0" cy="0"/>
          <a:chOff x="0" y="0"/>
          <a:chExt cx="0" cy="0"/>
        </a:xfrm>
      </p:grpSpPr>
      <p:sp>
        <p:nvSpPr>
          <p:cNvPr id="21" name="Bild"/>
          <p:cNvSpPr>
            <a:spLocks noGrp="1"/>
          </p:cNvSpPr>
          <p:nvPr>
            <p:ph type="pic" idx="13"/>
          </p:nvPr>
        </p:nvSpPr>
        <p:spPr>
          <a:xfrm>
            <a:off x="1172238" y="336551"/>
            <a:ext cx="6800850" cy="4368800"/>
          </a:xfrm>
          <a:prstGeom prst="rect">
            <a:avLst/>
          </a:prstGeom>
        </p:spPr>
        <p:txBody>
          <a:bodyPr lIns="91439" tIns="45719" rIns="91439" bIns="45719" anchor="t">
            <a:noAutofit/>
          </a:bodyPr>
          <a:lstStyle/>
          <a:p>
            <a:endParaRPr/>
          </a:p>
        </p:txBody>
      </p:sp>
      <p:sp>
        <p:nvSpPr>
          <p:cNvPr id="22" name="Titeltext"/>
          <p:cNvSpPr txBox="1">
            <a:spLocks noGrp="1"/>
          </p:cNvSpPr>
          <p:nvPr>
            <p:ph type="title"/>
          </p:nvPr>
        </p:nvSpPr>
        <p:spPr>
          <a:xfrm>
            <a:off x="238125" y="4756151"/>
            <a:ext cx="8667750" cy="1003300"/>
          </a:xfrm>
          <a:prstGeom prst="rect">
            <a:avLst/>
          </a:prstGeom>
        </p:spPr>
        <p:txBody>
          <a:bodyPr anchor="b"/>
          <a:lstStyle/>
          <a:p>
            <a:r>
              <a:t>Titeltext</a:t>
            </a:r>
          </a:p>
        </p:txBody>
      </p:sp>
      <p:sp>
        <p:nvSpPr>
          <p:cNvPr id="23" name="Brödtext nivå ett…"/>
          <p:cNvSpPr txBox="1">
            <a:spLocks noGrp="1"/>
          </p:cNvSpPr>
          <p:nvPr>
            <p:ph type="body" sz="quarter" idx="1"/>
          </p:nvPr>
        </p:nvSpPr>
        <p:spPr>
          <a:xfrm>
            <a:off x="238125" y="5721350"/>
            <a:ext cx="8667750" cy="793751"/>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Brödtext nivå ett</a:t>
            </a:r>
          </a:p>
          <a:p>
            <a:pPr lvl="1"/>
            <a:r>
              <a:t>Brödtext nivå två</a:t>
            </a:r>
          </a:p>
          <a:p>
            <a:pPr lvl="2"/>
            <a:r>
              <a:t>Brödtext nivå tre</a:t>
            </a:r>
          </a:p>
          <a:p>
            <a:pPr lvl="3"/>
            <a:r>
              <a:t>Brödtext nivå fyra</a:t>
            </a:r>
          </a:p>
          <a:p>
            <a:pPr lvl="4"/>
            <a:r>
              <a:t>Brödtext nivå fem</a:t>
            </a:r>
          </a:p>
        </p:txBody>
      </p:sp>
      <p:sp>
        <p:nvSpPr>
          <p:cNvPr id="2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72597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el - Centrerad">
    <p:spTree>
      <p:nvGrpSpPr>
        <p:cNvPr id="1" name=""/>
        <p:cNvGrpSpPr/>
        <p:nvPr/>
      </p:nvGrpSpPr>
      <p:grpSpPr>
        <a:xfrm>
          <a:off x="0" y="0"/>
          <a:ext cx="0" cy="0"/>
          <a:chOff x="0" y="0"/>
          <a:chExt cx="0" cy="0"/>
        </a:xfrm>
      </p:grpSpPr>
      <p:sp>
        <p:nvSpPr>
          <p:cNvPr id="31" name="Titeltext"/>
          <p:cNvSpPr txBox="1">
            <a:spLocks noGrp="1"/>
          </p:cNvSpPr>
          <p:nvPr>
            <p:ph type="title"/>
          </p:nvPr>
        </p:nvSpPr>
        <p:spPr>
          <a:xfrm>
            <a:off x="666750" y="2266951"/>
            <a:ext cx="7810500" cy="2324100"/>
          </a:xfrm>
          <a:prstGeom prst="rect">
            <a:avLst/>
          </a:prstGeom>
        </p:spPr>
        <p:txBody>
          <a:bodyPr/>
          <a:lstStyle/>
          <a:p>
            <a:r>
              <a:t>Titeltext</a:t>
            </a:r>
          </a:p>
        </p:txBody>
      </p:sp>
      <p:sp>
        <p:nvSpPr>
          <p:cNvPr id="3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258061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Foto - Vertikalt">
    <p:spTree>
      <p:nvGrpSpPr>
        <p:cNvPr id="1" name=""/>
        <p:cNvGrpSpPr/>
        <p:nvPr/>
      </p:nvGrpSpPr>
      <p:grpSpPr>
        <a:xfrm>
          <a:off x="0" y="0"/>
          <a:ext cx="0" cy="0"/>
          <a:chOff x="0" y="0"/>
          <a:chExt cx="0" cy="0"/>
        </a:xfrm>
      </p:grpSpPr>
      <p:sp>
        <p:nvSpPr>
          <p:cNvPr id="39" name="Bild"/>
          <p:cNvSpPr>
            <a:spLocks noGrp="1"/>
          </p:cNvSpPr>
          <p:nvPr>
            <p:ph type="pic" sz="half" idx="13"/>
          </p:nvPr>
        </p:nvSpPr>
        <p:spPr>
          <a:xfrm>
            <a:off x="4937244" y="476249"/>
            <a:ext cx="3571875" cy="5734051"/>
          </a:xfrm>
          <a:prstGeom prst="rect">
            <a:avLst/>
          </a:prstGeom>
        </p:spPr>
        <p:txBody>
          <a:bodyPr lIns="91439" tIns="45719" rIns="91439" bIns="45719" anchor="t">
            <a:noAutofit/>
          </a:bodyPr>
          <a:lstStyle/>
          <a:p>
            <a:endParaRPr/>
          </a:p>
        </p:txBody>
      </p:sp>
      <p:sp>
        <p:nvSpPr>
          <p:cNvPr id="40" name="Titeltext"/>
          <p:cNvSpPr txBox="1">
            <a:spLocks noGrp="1"/>
          </p:cNvSpPr>
          <p:nvPr>
            <p:ph type="title"/>
          </p:nvPr>
        </p:nvSpPr>
        <p:spPr>
          <a:xfrm>
            <a:off x="619126" y="476250"/>
            <a:ext cx="3833813" cy="2774951"/>
          </a:xfrm>
          <a:prstGeom prst="rect">
            <a:avLst/>
          </a:prstGeom>
        </p:spPr>
        <p:txBody>
          <a:bodyPr anchor="b"/>
          <a:lstStyle>
            <a:lvl1pPr>
              <a:defRPr sz="3150"/>
            </a:lvl1pPr>
          </a:lstStyle>
          <a:p>
            <a:r>
              <a:t>Titeltext</a:t>
            </a:r>
          </a:p>
        </p:txBody>
      </p:sp>
      <p:sp>
        <p:nvSpPr>
          <p:cNvPr id="41" name="Brödtext nivå ett…"/>
          <p:cNvSpPr txBox="1">
            <a:spLocks noGrp="1"/>
          </p:cNvSpPr>
          <p:nvPr>
            <p:ph type="body" sz="quarter" idx="1"/>
          </p:nvPr>
        </p:nvSpPr>
        <p:spPr>
          <a:xfrm>
            <a:off x="619126" y="3263900"/>
            <a:ext cx="3833813" cy="2863851"/>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Brödtext nivå ett</a:t>
            </a:r>
          </a:p>
          <a:p>
            <a:pPr lvl="1"/>
            <a:r>
              <a:t>Brödtext nivå två</a:t>
            </a:r>
          </a:p>
          <a:p>
            <a:pPr lvl="2"/>
            <a:r>
              <a:t>Brödtext nivå tre</a:t>
            </a:r>
          </a:p>
          <a:p>
            <a:pPr lvl="3"/>
            <a:r>
              <a:t>Brödtext nivå fyra</a:t>
            </a:r>
          </a:p>
          <a:p>
            <a:pPr lvl="4"/>
            <a:r>
              <a:t>Brödtext nivå fem</a:t>
            </a:r>
          </a:p>
        </p:txBody>
      </p:sp>
      <p:sp>
        <p:nvSpPr>
          <p:cNvPr id="4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79543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el - Upptill">
    <p:spTree>
      <p:nvGrpSpPr>
        <p:cNvPr id="1" name=""/>
        <p:cNvGrpSpPr/>
        <p:nvPr/>
      </p:nvGrpSpPr>
      <p:grpSpPr>
        <a:xfrm>
          <a:off x="0" y="0"/>
          <a:ext cx="0" cy="0"/>
          <a:chOff x="0" y="0"/>
          <a:chExt cx="0" cy="0"/>
        </a:xfrm>
      </p:grpSpPr>
      <p:sp>
        <p:nvSpPr>
          <p:cNvPr id="49" name="Titeltext"/>
          <p:cNvSpPr txBox="1">
            <a:spLocks noGrp="1"/>
          </p:cNvSpPr>
          <p:nvPr>
            <p:ph type="title"/>
          </p:nvPr>
        </p:nvSpPr>
        <p:spPr>
          <a:prstGeom prst="rect">
            <a:avLst/>
          </a:prstGeom>
        </p:spPr>
        <p:txBody>
          <a:bodyPr/>
          <a:lstStyle/>
          <a:p>
            <a:r>
              <a:t>Titeltext</a:t>
            </a:r>
          </a:p>
        </p:txBody>
      </p:sp>
      <p:sp>
        <p:nvSpPr>
          <p:cNvPr id="5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631826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3024705092"/>
      </p:ext>
    </p:extLst>
  </p:cSld>
  <p:clrMapOvr>
    <a:masterClrMapping/>
  </p:clrMapOvr>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57" name="Titeltext"/>
          <p:cNvSpPr txBox="1">
            <a:spLocks noGrp="1"/>
          </p:cNvSpPr>
          <p:nvPr>
            <p:ph type="title"/>
          </p:nvPr>
        </p:nvSpPr>
        <p:spPr>
          <a:prstGeom prst="rect">
            <a:avLst/>
          </a:prstGeom>
        </p:spPr>
        <p:txBody>
          <a:bodyPr/>
          <a:lstStyle/>
          <a:p>
            <a:r>
              <a:t>Titeltext</a:t>
            </a:r>
          </a:p>
        </p:txBody>
      </p:sp>
      <p:sp>
        <p:nvSpPr>
          <p:cNvPr id="58" name="Brödtext nivå ett…"/>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Brödtext nivå ett</a:t>
            </a:r>
          </a:p>
          <a:p>
            <a:pPr lvl="1"/>
            <a:r>
              <a:t>Brödtext nivå två</a:t>
            </a:r>
          </a:p>
          <a:p>
            <a:pPr lvl="2"/>
            <a:r>
              <a:t>Brödtext nivå tre</a:t>
            </a:r>
          </a:p>
          <a:p>
            <a:pPr lvl="3"/>
            <a:r>
              <a:t>Brödtext nivå fyra</a:t>
            </a:r>
          </a:p>
          <a:p>
            <a:pPr lvl="4"/>
            <a:r>
              <a:t>Brödtext nivå fem</a:t>
            </a:r>
          </a:p>
        </p:txBody>
      </p:sp>
      <p:sp>
        <p:nvSpPr>
          <p:cNvPr id="5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264416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66" name="Bild"/>
          <p:cNvSpPr>
            <a:spLocks noGrp="1"/>
          </p:cNvSpPr>
          <p:nvPr>
            <p:ph type="pic" sz="half" idx="13"/>
          </p:nvPr>
        </p:nvSpPr>
        <p:spPr>
          <a:xfrm>
            <a:off x="4938714" y="1574800"/>
            <a:ext cx="3571875" cy="4648200"/>
          </a:xfrm>
          <a:prstGeom prst="rect">
            <a:avLst/>
          </a:prstGeom>
        </p:spPr>
        <p:txBody>
          <a:bodyPr lIns="91439" tIns="45719" rIns="91439" bIns="45719" anchor="t">
            <a:noAutofit/>
          </a:bodyPr>
          <a:lstStyle/>
          <a:p>
            <a:endParaRPr/>
          </a:p>
        </p:txBody>
      </p:sp>
      <p:sp>
        <p:nvSpPr>
          <p:cNvPr id="67" name="Titeltext"/>
          <p:cNvSpPr txBox="1">
            <a:spLocks noGrp="1"/>
          </p:cNvSpPr>
          <p:nvPr>
            <p:ph type="title"/>
          </p:nvPr>
        </p:nvSpPr>
        <p:spPr>
          <a:prstGeom prst="rect">
            <a:avLst/>
          </a:prstGeom>
        </p:spPr>
        <p:txBody>
          <a:bodyPr/>
          <a:lstStyle/>
          <a:p>
            <a:r>
              <a:t>Titeltext</a:t>
            </a:r>
          </a:p>
        </p:txBody>
      </p:sp>
      <p:sp>
        <p:nvSpPr>
          <p:cNvPr id="68" name="Brödtext nivå ett…"/>
          <p:cNvSpPr txBox="1">
            <a:spLocks noGrp="1"/>
          </p:cNvSpPr>
          <p:nvPr>
            <p:ph type="body" sz="half" idx="1"/>
          </p:nvPr>
        </p:nvSpPr>
        <p:spPr>
          <a:xfrm>
            <a:off x="633413" y="1574800"/>
            <a:ext cx="3833813" cy="464820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Brödtext nivå ett</a:t>
            </a:r>
          </a:p>
          <a:p>
            <a:pPr lvl="1"/>
            <a:r>
              <a:t>Brödtext nivå två</a:t>
            </a:r>
          </a:p>
          <a:p>
            <a:pPr lvl="2"/>
            <a:r>
              <a:t>Brödtext nivå tre</a:t>
            </a:r>
          </a:p>
          <a:p>
            <a:pPr lvl="3"/>
            <a:r>
              <a:t>Brödtext nivå fyra</a:t>
            </a:r>
          </a:p>
          <a:p>
            <a:pPr lvl="4"/>
            <a:r>
              <a:t>Brödtext nivå fem</a:t>
            </a:r>
          </a:p>
        </p:txBody>
      </p:sp>
      <p:sp>
        <p:nvSpPr>
          <p:cNvPr id="6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347007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76" name="Brödtext nivå ett…"/>
          <p:cNvSpPr txBox="1">
            <a:spLocks noGrp="1"/>
          </p:cNvSpPr>
          <p:nvPr>
            <p:ph type="body" idx="1"/>
          </p:nvPr>
        </p:nvSpPr>
        <p:spPr>
          <a:xfrm>
            <a:off x="633414" y="889000"/>
            <a:ext cx="7877175" cy="5080000"/>
          </a:xfrm>
          <a:prstGeom prst="rect">
            <a:avLst/>
          </a:prstGeom>
        </p:spPr>
        <p:txBody>
          <a:bodyPr/>
          <a:lstStyle>
            <a:lvl1pPr>
              <a:defRPr sz="1800"/>
            </a:lvl1pPr>
            <a:lvl2pPr>
              <a:defRPr sz="1800"/>
            </a:lvl2pPr>
            <a:lvl3pPr>
              <a:defRPr sz="1800"/>
            </a:lvl3pPr>
            <a:lvl4pPr>
              <a:defRPr sz="1800"/>
            </a:lvl4pPr>
            <a:lvl5pPr>
              <a:defRPr sz="1800"/>
            </a:lvl5pPr>
          </a:lstStyle>
          <a:p>
            <a:r>
              <a:t>Brödtext nivå ett</a:t>
            </a:r>
          </a:p>
          <a:p>
            <a:pPr lvl="1"/>
            <a:r>
              <a:t>Brödtext nivå två</a:t>
            </a:r>
          </a:p>
          <a:p>
            <a:pPr lvl="2"/>
            <a:r>
              <a:t>Brödtext nivå tre</a:t>
            </a:r>
          </a:p>
          <a:p>
            <a:pPr lvl="3"/>
            <a:r>
              <a:t>Brödtext nivå fyra</a:t>
            </a:r>
          </a:p>
          <a:p>
            <a:pPr lvl="4"/>
            <a:r>
              <a:t>Brödtext nivå fem</a:t>
            </a:r>
          </a:p>
        </p:txBody>
      </p:sp>
      <p:sp>
        <p:nvSpPr>
          <p:cNvPr id="7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783355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Foto - 3 per sida">
    <p:spTree>
      <p:nvGrpSpPr>
        <p:cNvPr id="1" name=""/>
        <p:cNvGrpSpPr/>
        <p:nvPr/>
      </p:nvGrpSpPr>
      <p:grpSpPr>
        <a:xfrm>
          <a:off x="0" y="0"/>
          <a:ext cx="0" cy="0"/>
          <a:chOff x="0" y="0"/>
          <a:chExt cx="0" cy="0"/>
        </a:xfrm>
      </p:grpSpPr>
      <p:sp>
        <p:nvSpPr>
          <p:cNvPr id="84" name="Bild"/>
          <p:cNvSpPr>
            <a:spLocks noGrp="1"/>
          </p:cNvSpPr>
          <p:nvPr>
            <p:ph type="pic" sz="quarter" idx="13"/>
          </p:nvPr>
        </p:nvSpPr>
        <p:spPr>
          <a:xfrm>
            <a:off x="5910262" y="3524250"/>
            <a:ext cx="2776538" cy="2774951"/>
          </a:xfrm>
          <a:prstGeom prst="rect">
            <a:avLst/>
          </a:prstGeom>
        </p:spPr>
        <p:txBody>
          <a:bodyPr lIns="91439" tIns="45719" rIns="91439" bIns="45719" anchor="t">
            <a:noAutofit/>
          </a:bodyPr>
          <a:lstStyle/>
          <a:p>
            <a:endParaRPr/>
          </a:p>
        </p:txBody>
      </p:sp>
      <p:sp>
        <p:nvSpPr>
          <p:cNvPr id="85" name="Bild"/>
          <p:cNvSpPr>
            <a:spLocks noGrp="1"/>
          </p:cNvSpPr>
          <p:nvPr>
            <p:ph type="pic" sz="quarter" idx="14"/>
          </p:nvPr>
        </p:nvSpPr>
        <p:spPr>
          <a:xfrm>
            <a:off x="5910262" y="565150"/>
            <a:ext cx="2776538" cy="2774951"/>
          </a:xfrm>
          <a:prstGeom prst="rect">
            <a:avLst/>
          </a:prstGeom>
        </p:spPr>
        <p:txBody>
          <a:bodyPr lIns="91439" tIns="45719" rIns="91439" bIns="45719" anchor="t">
            <a:noAutofit/>
          </a:bodyPr>
          <a:lstStyle/>
          <a:p>
            <a:endParaRPr/>
          </a:p>
        </p:txBody>
      </p:sp>
      <p:sp>
        <p:nvSpPr>
          <p:cNvPr id="86" name="Bild"/>
          <p:cNvSpPr>
            <a:spLocks noGrp="1"/>
          </p:cNvSpPr>
          <p:nvPr>
            <p:ph type="pic" idx="15"/>
          </p:nvPr>
        </p:nvSpPr>
        <p:spPr>
          <a:xfrm>
            <a:off x="452438" y="565149"/>
            <a:ext cx="5314950" cy="5734051"/>
          </a:xfrm>
          <a:prstGeom prst="rect">
            <a:avLst/>
          </a:prstGeom>
        </p:spPr>
        <p:txBody>
          <a:bodyPr lIns="91439" tIns="45719" rIns="91439" bIns="45719" anchor="t">
            <a:noAutofit/>
          </a:bodyPr>
          <a:lstStyle/>
          <a:p>
            <a:endParaRPr/>
          </a:p>
        </p:txBody>
      </p:sp>
      <p:sp>
        <p:nvSpPr>
          <p:cNvPr id="8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616336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4" name="–Johnny Appleseed"/>
          <p:cNvSpPr txBox="1">
            <a:spLocks noGrp="1"/>
          </p:cNvSpPr>
          <p:nvPr>
            <p:ph type="body" sz="quarter" idx="13"/>
          </p:nvPr>
        </p:nvSpPr>
        <p:spPr>
          <a:xfrm>
            <a:off x="895351" y="4476751"/>
            <a:ext cx="7358063" cy="28725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5" name="”Skriv ett citat här.”"/>
          <p:cNvSpPr txBox="1">
            <a:spLocks noGrp="1"/>
          </p:cNvSpPr>
          <p:nvPr>
            <p:ph type="body" sz="quarter" idx="14"/>
          </p:nvPr>
        </p:nvSpPr>
        <p:spPr>
          <a:xfrm>
            <a:off x="895351" y="3055055"/>
            <a:ext cx="7358063" cy="379591"/>
          </a:xfrm>
          <a:prstGeom prst="rect">
            <a:avLst/>
          </a:prstGeom>
        </p:spPr>
        <p:txBody>
          <a:bodyPr>
            <a:spAutoFit/>
          </a:bodyPr>
          <a:lstStyle>
            <a:lvl1pPr marL="0" indent="0" algn="ctr">
              <a:spcBef>
                <a:spcPts val="0"/>
              </a:spcBef>
              <a:buSzTx/>
              <a:buNone/>
              <a:defRPr sz="1800">
                <a:latin typeface="+mn-lt"/>
                <a:ea typeface="+mn-ea"/>
                <a:cs typeface="+mn-cs"/>
                <a:sym typeface="Helvetica Neue Medium"/>
              </a:defRPr>
            </a:lvl1pPr>
          </a:lstStyle>
          <a:p>
            <a:r>
              <a:t>”Skriv ett citat här.” </a:t>
            </a:r>
          </a:p>
        </p:txBody>
      </p:sp>
      <p:sp>
        <p:nvSpPr>
          <p:cNvPr id="9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054895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03" name="Bild"/>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411328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om">
    <p:spTree>
      <p:nvGrpSpPr>
        <p:cNvPr id="1" name=""/>
        <p:cNvGrpSpPr/>
        <p:nvPr/>
      </p:nvGrpSpPr>
      <p:grpSpPr>
        <a:xfrm>
          <a:off x="0" y="0"/>
          <a:ext cx="0" cy="0"/>
          <a:chOff x="0" y="0"/>
          <a:chExt cx="0" cy="0"/>
        </a:xfrm>
      </p:grpSpPr>
      <p:pic>
        <p:nvPicPr>
          <p:cNvPr id="111" name="Bildobjekt 3" descr="Bildobjekt 3"/>
          <p:cNvPicPr>
            <a:picLocks noChangeAspect="1"/>
          </p:cNvPicPr>
          <p:nvPr/>
        </p:nvPicPr>
        <p:blipFill>
          <a:blip r:embed="rId2">
            <a:extLst/>
          </a:blip>
          <a:stretch>
            <a:fillRect/>
          </a:stretch>
        </p:blipFill>
        <p:spPr>
          <a:xfrm>
            <a:off x="-9525" y="6197343"/>
            <a:ext cx="9163050" cy="675012"/>
          </a:xfrm>
          <a:prstGeom prst="rect">
            <a:avLst/>
          </a:prstGeom>
          <a:ln w="12700">
            <a:miter lim="400000"/>
          </a:ln>
        </p:spPr>
      </p:pic>
      <p:sp>
        <p:nvSpPr>
          <p:cNvPr id="11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807472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a:xfrm>
            <a:off x="575043" y="2412000"/>
            <a:ext cx="3629211" cy="34200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7" name="Platshållare för innehåll 2"/>
          <p:cNvSpPr>
            <a:spLocks noGrp="1"/>
          </p:cNvSpPr>
          <p:nvPr>
            <p:ph idx="13"/>
          </p:nvPr>
        </p:nvSpPr>
        <p:spPr>
          <a:xfrm>
            <a:off x="4368616" y="2412000"/>
            <a:ext cx="3629211" cy="34200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224466184"/>
      </p:ext>
    </p:extLst>
  </p:cSld>
  <p:clrMapOvr>
    <a:masterClrMapping/>
  </p:clrMapOvr>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7" name="Platshållare för innehåll 2"/>
          <p:cNvSpPr>
            <a:spLocks noGrp="1"/>
          </p:cNvSpPr>
          <p:nvPr>
            <p:ph idx="13"/>
          </p:nvPr>
        </p:nvSpPr>
        <p:spPr>
          <a:xfrm>
            <a:off x="4365267" y="2412000"/>
            <a:ext cx="3628800" cy="34200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 6"/>
          <p:cNvSpPr>
            <a:spLocks noGrp="1"/>
          </p:cNvSpPr>
          <p:nvPr>
            <p:ph type="pic" sz="quarter" idx="14"/>
          </p:nvPr>
        </p:nvSpPr>
        <p:spPr>
          <a:xfrm>
            <a:off x="575043" y="2412000"/>
            <a:ext cx="3628800" cy="3420000"/>
          </a:xfrm>
        </p:spPr>
        <p:txBody>
          <a:bodyPr anchor="ctr"/>
          <a:lstStyle>
            <a:lvl1pPr marL="0" indent="0" algn="ctr">
              <a:buNone/>
              <a:defRPr/>
            </a:lvl1pPr>
          </a:lstStyle>
          <a:p>
            <a:r>
              <a:rPr lang="sv-SE" dirty="0"/>
              <a:t>Klicka på ikonen för att lägga till en bild</a:t>
            </a:r>
          </a:p>
        </p:txBody>
      </p:sp>
    </p:spTree>
    <p:extLst>
      <p:ext uri="{BB962C8B-B14F-4D97-AF65-F5344CB8AC3E}">
        <p14:creationId xmlns:p14="http://schemas.microsoft.com/office/powerpoint/2010/main" val="1830168224"/>
      </p:ext>
    </p:extLst>
  </p:cSld>
  <p:clrMapOvr>
    <a:masterClrMapping/>
  </p:clrMapOvr>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innehåll och sidobild">
    <p:spTree>
      <p:nvGrpSpPr>
        <p:cNvPr id="1" name=""/>
        <p:cNvGrpSpPr/>
        <p:nvPr/>
      </p:nvGrpSpPr>
      <p:grpSpPr>
        <a:xfrm>
          <a:off x="0" y="0"/>
          <a:ext cx="0" cy="0"/>
          <a:chOff x="0" y="0"/>
          <a:chExt cx="0" cy="0"/>
        </a:xfrm>
      </p:grpSpPr>
      <p:sp>
        <p:nvSpPr>
          <p:cNvPr id="2" name="Rubrik 1"/>
          <p:cNvSpPr>
            <a:spLocks noGrp="1"/>
          </p:cNvSpPr>
          <p:nvPr>
            <p:ph type="title"/>
          </p:nvPr>
        </p:nvSpPr>
        <p:spPr>
          <a:xfrm>
            <a:off x="575043" y="1081199"/>
            <a:ext cx="3629211" cy="900000"/>
          </a:xfrm>
        </p:spPr>
        <p:txBody>
          <a:bodyPr/>
          <a:lstStyle/>
          <a:p>
            <a:r>
              <a:rPr lang="sv-SE" dirty="0"/>
              <a:t>Klicka här för att ändra format</a:t>
            </a:r>
          </a:p>
        </p:txBody>
      </p:sp>
      <p:sp>
        <p:nvSpPr>
          <p:cNvPr id="3" name="Platshållare för innehåll 2"/>
          <p:cNvSpPr>
            <a:spLocks noGrp="1"/>
          </p:cNvSpPr>
          <p:nvPr>
            <p:ph idx="1"/>
          </p:nvPr>
        </p:nvSpPr>
        <p:spPr>
          <a:xfrm>
            <a:off x="575043" y="2412000"/>
            <a:ext cx="3629211" cy="34200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 8">
            <a:extLst>
              <a:ext uri="{FF2B5EF4-FFF2-40B4-BE49-F238E27FC236}">
                <a16:creationId xmlns:a16="http://schemas.microsoft.com/office/drawing/2014/main" id="{9F9D8310-07EE-461E-BA96-295DFFBC966C}"/>
              </a:ext>
            </a:extLst>
          </p:cNvPr>
          <p:cNvSpPr>
            <a:spLocks noGrp="1"/>
          </p:cNvSpPr>
          <p:nvPr>
            <p:ph type="pic" sz="quarter" idx="10"/>
          </p:nvPr>
        </p:nvSpPr>
        <p:spPr>
          <a:xfrm>
            <a:off x="4572000" y="0"/>
            <a:ext cx="4572000" cy="6858000"/>
          </a:xfrm>
        </p:spPr>
        <p:txBody>
          <a:bodyPr/>
          <a:lstStyle/>
          <a:p>
            <a:endParaRPr lang="sv-SE"/>
          </a:p>
        </p:txBody>
      </p:sp>
    </p:spTree>
    <p:extLst>
      <p:ext uri="{BB962C8B-B14F-4D97-AF65-F5344CB8AC3E}">
        <p14:creationId xmlns:p14="http://schemas.microsoft.com/office/powerpoint/2010/main" val="658259773"/>
      </p:ext>
    </p:extLst>
  </p:cSld>
  <p:clrMapOvr>
    <a:masterClrMapping/>
  </p:clrMapOvr>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ita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75043" y="1081199"/>
            <a:ext cx="7422784" cy="4116941"/>
          </a:xfrm>
        </p:spPr>
        <p:txBody>
          <a:bodyPr anchor="ctr"/>
          <a:lstStyle>
            <a:lvl1pPr algn="ctr">
              <a:defRPr sz="2800" b="0"/>
            </a:lvl1pPr>
          </a:lstStyle>
          <a:p>
            <a:r>
              <a:rPr lang="sv-SE" dirty="0"/>
              <a:t>Klicka här för att ändra format</a:t>
            </a:r>
          </a:p>
        </p:txBody>
      </p:sp>
      <p:sp>
        <p:nvSpPr>
          <p:cNvPr id="3" name="Platshållare för datum 2"/>
          <p:cNvSpPr>
            <a:spLocks noGrp="1"/>
          </p:cNvSpPr>
          <p:nvPr>
            <p:ph type="dt" sz="half" idx="10"/>
          </p:nvPr>
        </p:nvSpPr>
        <p:spPr/>
        <p:txBody>
          <a:bodyPr/>
          <a:lstStyle/>
          <a:p>
            <a:fld id="{1B8F8DFE-A200-45B5-B28F-687801E16029}" type="datetimeFigureOut">
              <a:rPr lang="sv-SE" smtClean="0"/>
              <a:t>2019-05-03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2715663246"/>
      </p:ext>
    </p:extLst>
  </p:cSld>
  <p:clrMapOvr>
    <a:masterClrMapping/>
  </p:clrMapOvr>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B8F8DFE-A200-45B5-B28F-687801E16029}" type="datetimeFigureOut">
              <a:rPr lang="sv-SE" smtClean="0"/>
              <a:t>2019-05-03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2019129585"/>
      </p:ext>
    </p:extLst>
  </p:cSld>
  <p:clrMapOvr>
    <a:masterClrMapping/>
  </p:clrMapOvr>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18" name="Platshållare för bild 14">
            <a:extLst>
              <a:ext uri="{FF2B5EF4-FFF2-40B4-BE49-F238E27FC236}">
                <a16:creationId xmlns:a16="http://schemas.microsoft.com/office/drawing/2014/main" id="{B7A874E3-C4C2-4DBE-9D3C-8912EDC4FF74}"/>
              </a:ext>
            </a:extLst>
          </p:cNvPr>
          <p:cNvSpPr>
            <a:spLocks noGrp="1"/>
          </p:cNvSpPr>
          <p:nvPr>
            <p:ph type="pic" sz="quarter" idx="13"/>
          </p:nvPr>
        </p:nvSpPr>
        <p:spPr>
          <a:xfrm>
            <a:off x="141288" y="0"/>
            <a:ext cx="9002712" cy="6169813"/>
          </a:xfrm>
        </p:spPr>
        <p:txBody>
          <a:bodyPr/>
          <a:lstStyle/>
          <a:p>
            <a:r>
              <a:rPr lang="sv-SE"/>
              <a:t>Klicka på ikonen för att lägga till en bild</a:t>
            </a:r>
            <a:endParaRPr lang="sv-SE" dirty="0"/>
          </a:p>
        </p:txBody>
      </p:sp>
      <p:sp>
        <p:nvSpPr>
          <p:cNvPr id="2" name="Rubrik 1"/>
          <p:cNvSpPr>
            <a:spLocks noGrp="1"/>
          </p:cNvSpPr>
          <p:nvPr>
            <p:ph type="ctrTitle" hasCustomPrompt="1"/>
          </p:nvPr>
        </p:nvSpPr>
        <p:spPr>
          <a:xfrm>
            <a:off x="141859" y="4157147"/>
            <a:ext cx="6012000" cy="1008000"/>
          </a:xfrm>
          <a:solidFill>
            <a:schemeClr val="accent1">
              <a:alpha val="90000"/>
            </a:schemeClr>
          </a:solidFill>
        </p:spPr>
        <p:txBody>
          <a:bodyPr tIns="180000" bIns="0" anchor="b" anchorCtr="0">
            <a:noAutofit/>
          </a:bodyPr>
          <a:lstStyle>
            <a:lvl1pPr marL="359991">
              <a:defRPr sz="3200" b="1">
                <a:solidFill>
                  <a:schemeClr val="bg1"/>
                </a:solidFill>
              </a:defRPr>
            </a:lvl1pPr>
          </a:lstStyle>
          <a:p>
            <a:r>
              <a:rPr lang="sv-SE" dirty="0"/>
              <a:t>Klicka här för att ändra format</a:t>
            </a:r>
          </a:p>
        </p:txBody>
      </p:sp>
      <p:sp>
        <p:nvSpPr>
          <p:cNvPr id="3" name="Underrubrik 2"/>
          <p:cNvSpPr>
            <a:spLocks noGrp="1"/>
          </p:cNvSpPr>
          <p:nvPr>
            <p:ph type="subTitle" idx="1" hasCustomPrompt="1"/>
          </p:nvPr>
        </p:nvSpPr>
        <p:spPr>
          <a:xfrm>
            <a:off x="141859" y="5167573"/>
            <a:ext cx="6012000" cy="1008000"/>
          </a:xfrm>
          <a:solidFill>
            <a:schemeClr val="accent1">
              <a:alpha val="90000"/>
            </a:schemeClr>
          </a:solidFill>
        </p:spPr>
        <p:txBody>
          <a:bodyPr bIns="180000" anchor="t">
            <a:noAutofit/>
          </a:bodyPr>
          <a:lstStyle>
            <a:lvl1pPr marL="359991" indent="0" algn="l">
              <a:lnSpc>
                <a:spcPct val="100000"/>
              </a:lnSpc>
              <a:spcBef>
                <a:spcPts val="0"/>
              </a:spcBef>
              <a:buNone/>
              <a:defRPr sz="2800" u="none" baseline="0">
                <a:solidFill>
                  <a:schemeClr val="bg1"/>
                </a:solidFill>
                <a:uFill>
                  <a:solidFill>
                    <a:schemeClr val="accent2"/>
                  </a:solidFill>
                </a:u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sv-SE" dirty="0"/>
              <a:t>Klicka här för att ändra format på underrubrik i bakgrunden</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11" name="Rektangel">
            <a:extLst>
              <a:ext uri="{FF2B5EF4-FFF2-40B4-BE49-F238E27FC236}">
                <a16:creationId xmlns:a16="http://schemas.microsoft.com/office/drawing/2014/main" id="{09EEB4A7-73F5-424C-B9D8-171947E8F7C7}"/>
              </a:ext>
            </a:extLst>
          </p:cNvPr>
          <p:cNvSpPr/>
          <p:nvPr userDrawn="1"/>
        </p:nvSpPr>
        <p:spPr>
          <a:xfrm>
            <a:off x="-3176" y="-12700"/>
            <a:ext cx="145035" cy="68834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7" name="Af_logotyp_gron-bla_cmyk.pdf" descr="Af_logotyp_gron-bla_cmyk.pdf">
            <a:extLst>
              <a:ext uri="{FF2B5EF4-FFF2-40B4-BE49-F238E27FC236}">
                <a16:creationId xmlns:a16="http://schemas.microsoft.com/office/drawing/2014/main" id="{DB739288-7EE9-493D-B863-22080E1F895A}"/>
              </a:ext>
            </a:extLst>
          </p:cNvPr>
          <p:cNvPicPr>
            <a:picLocks noChangeAspect="1"/>
          </p:cNvPicPr>
          <p:nvPr userDrawn="1"/>
        </p:nvPicPr>
        <p:blipFill>
          <a:blip r:embed="rId2">
            <a:extLst/>
          </a:blip>
          <a:stretch>
            <a:fillRect/>
          </a:stretch>
        </p:blipFill>
        <p:spPr>
          <a:xfrm>
            <a:off x="7062899" y="6359586"/>
            <a:ext cx="1904123" cy="308645"/>
          </a:xfrm>
          <a:prstGeom prst="rect">
            <a:avLst/>
          </a:prstGeom>
          <a:ln w="12700">
            <a:miter lim="400000"/>
          </a:ln>
        </p:spPr>
      </p:pic>
    </p:spTree>
    <p:extLst>
      <p:ext uri="{BB962C8B-B14F-4D97-AF65-F5344CB8AC3E}">
        <p14:creationId xmlns:p14="http://schemas.microsoft.com/office/powerpoint/2010/main" val="38911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18" name="Platshållare för bild 14">
            <a:extLst>
              <a:ext uri="{FF2B5EF4-FFF2-40B4-BE49-F238E27FC236}">
                <a16:creationId xmlns:a16="http://schemas.microsoft.com/office/drawing/2014/main" id="{B7A874E3-C4C2-4DBE-9D3C-8912EDC4FF74}"/>
              </a:ext>
            </a:extLst>
          </p:cNvPr>
          <p:cNvSpPr>
            <a:spLocks noGrp="1"/>
          </p:cNvSpPr>
          <p:nvPr>
            <p:ph type="pic" sz="quarter" idx="13"/>
          </p:nvPr>
        </p:nvSpPr>
        <p:spPr>
          <a:xfrm>
            <a:off x="141288" y="0"/>
            <a:ext cx="9002712" cy="6169813"/>
          </a:xfrm>
        </p:spPr>
        <p:txBody>
          <a:bodyPr/>
          <a:lstStyle/>
          <a:p>
            <a:r>
              <a:rPr lang="sv-SE"/>
              <a:t>Klicka på ikonen för att lägga till en bild</a:t>
            </a:r>
            <a:endParaRPr lang="sv-SE" dirty="0"/>
          </a:p>
        </p:txBody>
      </p:sp>
      <p:sp>
        <p:nvSpPr>
          <p:cNvPr id="2" name="Rubrik 1"/>
          <p:cNvSpPr>
            <a:spLocks noGrp="1"/>
          </p:cNvSpPr>
          <p:nvPr>
            <p:ph type="ctrTitle" hasCustomPrompt="1"/>
          </p:nvPr>
        </p:nvSpPr>
        <p:spPr>
          <a:xfrm>
            <a:off x="141859" y="3730030"/>
            <a:ext cx="3742079" cy="1383905"/>
          </a:xfrm>
          <a:solidFill>
            <a:schemeClr val="accent1">
              <a:alpha val="90000"/>
            </a:schemeClr>
          </a:solidFill>
        </p:spPr>
        <p:txBody>
          <a:bodyPr anchor="ctr" anchorCtr="0">
            <a:noAutofit/>
          </a:bodyPr>
          <a:lstStyle>
            <a:lvl1pPr marL="359991">
              <a:defRPr sz="2800" b="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11" name="Rektangel">
            <a:extLst>
              <a:ext uri="{FF2B5EF4-FFF2-40B4-BE49-F238E27FC236}">
                <a16:creationId xmlns:a16="http://schemas.microsoft.com/office/drawing/2014/main" id="{09EEB4A7-73F5-424C-B9D8-171947E8F7C7}"/>
              </a:ext>
            </a:extLst>
          </p:cNvPr>
          <p:cNvSpPr/>
          <p:nvPr userDrawn="1"/>
        </p:nvSpPr>
        <p:spPr>
          <a:xfrm>
            <a:off x="-3176" y="-12700"/>
            <a:ext cx="145035" cy="68834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7" name="Af_logotyp_gron-bla_cmyk.pdf" descr="Af_logotyp_gron-bla_cmyk.pdf">
            <a:extLst>
              <a:ext uri="{FF2B5EF4-FFF2-40B4-BE49-F238E27FC236}">
                <a16:creationId xmlns:a16="http://schemas.microsoft.com/office/drawing/2014/main" id="{DB739288-7EE9-493D-B863-22080E1F895A}"/>
              </a:ext>
            </a:extLst>
          </p:cNvPr>
          <p:cNvPicPr>
            <a:picLocks noChangeAspect="1"/>
          </p:cNvPicPr>
          <p:nvPr userDrawn="1"/>
        </p:nvPicPr>
        <p:blipFill>
          <a:blip r:embed="rId2">
            <a:extLst/>
          </a:blip>
          <a:stretch>
            <a:fillRect/>
          </a:stretch>
        </p:blipFill>
        <p:spPr>
          <a:xfrm>
            <a:off x="7062899" y="6359586"/>
            <a:ext cx="1904123" cy="308645"/>
          </a:xfrm>
          <a:prstGeom prst="rect">
            <a:avLst/>
          </a:prstGeom>
          <a:ln w="12700">
            <a:miter lim="400000"/>
          </a:ln>
        </p:spPr>
      </p:pic>
    </p:spTree>
    <p:extLst>
      <p:ext uri="{BB962C8B-B14F-4D97-AF65-F5344CB8AC3E}">
        <p14:creationId xmlns:p14="http://schemas.microsoft.com/office/powerpoint/2010/main" val="37598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18" name="Platshållare för bild 14">
            <a:extLst>
              <a:ext uri="{FF2B5EF4-FFF2-40B4-BE49-F238E27FC236}">
                <a16:creationId xmlns:a16="http://schemas.microsoft.com/office/drawing/2014/main" id="{B7A874E3-C4C2-4DBE-9D3C-8912EDC4FF74}"/>
              </a:ext>
            </a:extLst>
          </p:cNvPr>
          <p:cNvSpPr>
            <a:spLocks noGrp="1"/>
          </p:cNvSpPr>
          <p:nvPr>
            <p:ph type="pic" sz="quarter" idx="13"/>
          </p:nvPr>
        </p:nvSpPr>
        <p:spPr>
          <a:xfrm>
            <a:off x="141288" y="0"/>
            <a:ext cx="9002712" cy="6169813"/>
          </a:xfrm>
        </p:spPr>
        <p:txBody>
          <a:bodyPr/>
          <a:lstStyle/>
          <a:p>
            <a:r>
              <a:rPr lang="sv-SE"/>
              <a:t>Klicka på ikonen för att lägga till en bild</a:t>
            </a:r>
            <a:endParaRPr lang="sv-SE" dirty="0"/>
          </a:p>
        </p:txBody>
      </p:sp>
      <p:sp>
        <p:nvSpPr>
          <p:cNvPr id="2" name="Rubrik 1"/>
          <p:cNvSpPr>
            <a:spLocks noGrp="1"/>
          </p:cNvSpPr>
          <p:nvPr>
            <p:ph type="ctrTitle" hasCustomPrompt="1"/>
          </p:nvPr>
        </p:nvSpPr>
        <p:spPr>
          <a:xfrm>
            <a:off x="141859" y="3730029"/>
            <a:ext cx="3742078" cy="1383905"/>
          </a:xfrm>
          <a:solidFill>
            <a:schemeClr val="accent1">
              <a:alpha val="90000"/>
            </a:schemeClr>
          </a:solidFill>
        </p:spPr>
        <p:txBody>
          <a:bodyPr anchor="ctr" anchorCtr="0">
            <a:noAutofit/>
          </a:bodyPr>
          <a:lstStyle>
            <a:lvl1pPr marL="360000">
              <a:defRPr sz="2800" b="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11" name="Rektangel">
            <a:extLst>
              <a:ext uri="{FF2B5EF4-FFF2-40B4-BE49-F238E27FC236}">
                <a16:creationId xmlns:a16="http://schemas.microsoft.com/office/drawing/2014/main" id="{09EEB4A7-73F5-424C-B9D8-171947E8F7C7}"/>
              </a:ext>
            </a:extLst>
          </p:cNvPr>
          <p:cNvSpPr/>
          <p:nvPr userDrawn="1"/>
        </p:nvSpPr>
        <p:spPr>
          <a:xfrm>
            <a:off x="-3175" y="-12700"/>
            <a:ext cx="145034" cy="68834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7" name="Af_logotyp_gron-bla_cmyk.pdf" descr="Af_logotyp_gron-bla_cmyk.pdf">
            <a:extLst>
              <a:ext uri="{FF2B5EF4-FFF2-40B4-BE49-F238E27FC236}">
                <a16:creationId xmlns:a16="http://schemas.microsoft.com/office/drawing/2014/main" id="{DB739288-7EE9-493D-B863-22080E1F895A}"/>
              </a:ext>
            </a:extLst>
          </p:cNvPr>
          <p:cNvPicPr>
            <a:picLocks noChangeAspect="1"/>
          </p:cNvPicPr>
          <p:nvPr userDrawn="1"/>
        </p:nvPicPr>
        <p:blipFill>
          <a:blip r:embed="rId2">
            <a:extLst/>
          </a:blip>
          <a:stretch>
            <a:fillRect/>
          </a:stretch>
        </p:blipFill>
        <p:spPr>
          <a:xfrm>
            <a:off x="7062899" y="6359586"/>
            <a:ext cx="1904123" cy="308645"/>
          </a:xfrm>
          <a:prstGeom prst="rect">
            <a:avLst/>
          </a:prstGeom>
          <a:ln w="12700">
            <a:miter lim="400000"/>
          </a:ln>
        </p:spPr>
      </p:pic>
    </p:spTree>
    <p:extLst>
      <p:ext uri="{BB962C8B-B14F-4D97-AF65-F5344CB8AC3E}">
        <p14:creationId xmlns:p14="http://schemas.microsoft.com/office/powerpoint/2010/main" val="3847956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bild center">
    <p:spTree>
      <p:nvGrpSpPr>
        <p:cNvPr id="1" name=""/>
        <p:cNvGrpSpPr/>
        <p:nvPr/>
      </p:nvGrpSpPr>
      <p:grpSpPr>
        <a:xfrm>
          <a:off x="0" y="0"/>
          <a:ext cx="0" cy="0"/>
          <a:chOff x="0" y="0"/>
          <a:chExt cx="0" cy="0"/>
        </a:xfrm>
      </p:grpSpPr>
      <p:sp>
        <p:nvSpPr>
          <p:cNvPr id="2" name="Rubrik 1"/>
          <p:cNvSpPr>
            <a:spLocks noGrp="1"/>
          </p:cNvSpPr>
          <p:nvPr>
            <p:ph type="ctrTitle"/>
          </p:nvPr>
        </p:nvSpPr>
        <p:spPr>
          <a:xfrm>
            <a:off x="1695938" y="1136525"/>
            <a:ext cx="5752125" cy="1289905"/>
          </a:xfrm>
        </p:spPr>
        <p:txBody>
          <a:bodyPr anchor="b" anchorCtr="0">
            <a:noAutofit/>
          </a:bodyPr>
          <a:lstStyle>
            <a:lvl1pPr algn="ctr">
              <a:defRPr sz="3200" b="1">
                <a:solidFill>
                  <a:schemeClr val="accent1"/>
                </a:solidFill>
              </a:defRPr>
            </a:lvl1pPr>
          </a:lstStyle>
          <a:p>
            <a:r>
              <a:rPr lang="sv-SE"/>
              <a:t>Klicka här för att ändra format</a:t>
            </a:r>
            <a:endParaRPr lang="sv-SE" dirty="0"/>
          </a:p>
        </p:txBody>
      </p:sp>
      <p:sp>
        <p:nvSpPr>
          <p:cNvPr id="3" name="Underrubrik 2"/>
          <p:cNvSpPr>
            <a:spLocks noGrp="1"/>
          </p:cNvSpPr>
          <p:nvPr>
            <p:ph type="subTitle" idx="1"/>
          </p:nvPr>
        </p:nvSpPr>
        <p:spPr>
          <a:xfrm>
            <a:off x="1697564" y="2490589"/>
            <a:ext cx="5750499" cy="1032295"/>
          </a:xfrm>
        </p:spPr>
        <p:txBody>
          <a:bodyPr>
            <a:noAutofit/>
          </a:bodyPr>
          <a:lstStyle>
            <a:lvl1pPr marL="0" indent="0" algn="ctr">
              <a:buNone/>
              <a:defRPr sz="2800">
                <a:solidFill>
                  <a:schemeClr val="accent1"/>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lvl1pPr>
              <a:defRPr>
                <a:solidFill>
                  <a:schemeClr val="accent1"/>
                </a:solidFill>
              </a:defRPr>
            </a:lvl1pPr>
          </a:lstStyle>
          <a:p>
            <a:fld id="{1B8F8DFE-A200-45B5-B28F-687801E16029}" type="datetimeFigureOut">
              <a:rPr lang="sv-SE" smtClean="0"/>
              <a:pPr/>
              <a:t>2019-05-03</a:t>
            </a:fld>
            <a:endParaRPr lang="sv-SE" dirty="0"/>
          </a:p>
        </p:txBody>
      </p:sp>
      <p:sp>
        <p:nvSpPr>
          <p:cNvPr id="5" name="Platshållare för sidfot 4"/>
          <p:cNvSpPr>
            <a:spLocks noGrp="1"/>
          </p:cNvSpPr>
          <p:nvPr>
            <p:ph type="ftr" sz="quarter" idx="11"/>
          </p:nvPr>
        </p:nvSpPr>
        <p:spPr/>
        <p:txBody>
          <a:bodyPr/>
          <a:lstStyle>
            <a:lvl1pPr>
              <a:defRPr>
                <a:solidFill>
                  <a:schemeClr val="accent1"/>
                </a:solidFill>
              </a:defRPr>
            </a:lvl1pPr>
          </a:lstStyle>
          <a:p>
            <a:endParaRPr lang="sv-SE" dirty="0"/>
          </a:p>
        </p:txBody>
      </p:sp>
      <p:sp>
        <p:nvSpPr>
          <p:cNvPr id="6" name="Platshållare för bildnummer 5"/>
          <p:cNvSpPr>
            <a:spLocks noGrp="1"/>
          </p:cNvSpPr>
          <p:nvPr>
            <p:ph type="sldNum" sz="quarter" idx="12"/>
          </p:nvPr>
        </p:nvSpPr>
        <p:spPr>
          <a:xfrm>
            <a:off x="5501888" y="62225"/>
            <a:ext cx="3600000" cy="108000"/>
          </a:xfrm>
        </p:spPr>
        <p:txBody>
          <a:bodyPr/>
          <a:lstStyle>
            <a:lvl1pPr>
              <a:defRPr>
                <a:solidFill>
                  <a:schemeClr val="accent1"/>
                </a:solidFill>
              </a:defRPr>
            </a:lvl1pPr>
          </a:lstStyle>
          <a:p>
            <a:fld id="{6CD02724-9D72-4716-953B-F44DD0BB2568}" type="slidenum">
              <a:rPr lang="sv-SE" smtClean="0"/>
              <a:pPr/>
              <a:t>‹#›</a:t>
            </a:fld>
            <a:endParaRPr lang="sv-SE" dirty="0"/>
          </a:p>
        </p:txBody>
      </p:sp>
      <p:sp>
        <p:nvSpPr>
          <p:cNvPr id="11" name="Rektangel">
            <a:extLst>
              <a:ext uri="{FF2B5EF4-FFF2-40B4-BE49-F238E27FC236}">
                <a16:creationId xmlns:a16="http://schemas.microsoft.com/office/drawing/2014/main" id="{09EEB4A7-73F5-424C-B9D8-171947E8F7C7}"/>
              </a:ext>
            </a:extLst>
          </p:cNvPr>
          <p:cNvSpPr/>
          <p:nvPr userDrawn="1"/>
        </p:nvSpPr>
        <p:spPr>
          <a:xfrm>
            <a:off x="0" y="0"/>
            <a:ext cx="145035" cy="68640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sp>
        <p:nvSpPr>
          <p:cNvPr id="16" name="Linje">
            <a:extLst>
              <a:ext uri="{FF2B5EF4-FFF2-40B4-BE49-F238E27FC236}">
                <a16:creationId xmlns:a16="http://schemas.microsoft.com/office/drawing/2014/main" id="{6285B20E-992A-41EA-A8BD-04B7B292C1C1}"/>
              </a:ext>
            </a:extLst>
          </p:cNvPr>
          <p:cNvSpPr/>
          <p:nvPr userDrawn="1"/>
        </p:nvSpPr>
        <p:spPr>
          <a:xfrm>
            <a:off x="2192348" y="3533321"/>
            <a:ext cx="4862640" cy="0"/>
          </a:xfrm>
          <a:prstGeom prst="line">
            <a:avLst/>
          </a:prstGeom>
          <a:ln w="25400">
            <a:solidFill>
              <a:schemeClr val="accent2"/>
            </a:solidFill>
          </a:ln>
        </p:spPr>
        <p:txBody>
          <a:bodyPr lIns="17144" tIns="17144" rIns="17144" bIns="17144"/>
          <a:lstStyle/>
          <a:p>
            <a:pPr>
              <a:spcBef>
                <a:spcPts val="751"/>
              </a:spcBef>
              <a:defRPr sz="7500" b="0"/>
            </a:pPr>
            <a:endParaRPr sz="2813"/>
          </a:p>
        </p:txBody>
      </p:sp>
      <p:pic>
        <p:nvPicPr>
          <p:cNvPr id="10" name="Af_logotyp_gron-bla_cmyk.pdf" descr="Af_logotyp_gron-bla_cmyk.pdf">
            <a:extLst>
              <a:ext uri="{FF2B5EF4-FFF2-40B4-BE49-F238E27FC236}">
                <a16:creationId xmlns:a16="http://schemas.microsoft.com/office/drawing/2014/main" id="{DBD28433-EE57-4E51-81C0-CAD739A2E797}"/>
              </a:ext>
            </a:extLst>
          </p:cNvPr>
          <p:cNvPicPr>
            <a:picLocks noChangeAspect="1"/>
          </p:cNvPicPr>
          <p:nvPr userDrawn="1"/>
        </p:nvPicPr>
        <p:blipFill>
          <a:blip r:embed="rId2">
            <a:extLst/>
          </a:blip>
          <a:stretch>
            <a:fillRect/>
          </a:stretch>
        </p:blipFill>
        <p:spPr>
          <a:xfrm>
            <a:off x="7062899" y="6359586"/>
            <a:ext cx="1904123" cy="308645"/>
          </a:xfrm>
          <a:prstGeom prst="rect">
            <a:avLst/>
          </a:prstGeom>
          <a:ln w="12700">
            <a:miter lim="400000"/>
          </a:ln>
        </p:spPr>
      </p:pic>
    </p:spTree>
    <p:extLst>
      <p:ext uri="{BB962C8B-B14F-4D97-AF65-F5344CB8AC3E}">
        <p14:creationId xmlns:p14="http://schemas.microsoft.com/office/powerpoint/2010/main" val="633496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3128463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a:xfrm>
            <a:off x="575043" y="2412000"/>
            <a:ext cx="3629211"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7" name="Platshållare för innehåll 2"/>
          <p:cNvSpPr>
            <a:spLocks noGrp="1"/>
          </p:cNvSpPr>
          <p:nvPr>
            <p:ph idx="13"/>
          </p:nvPr>
        </p:nvSpPr>
        <p:spPr>
          <a:xfrm>
            <a:off x="4368616" y="2412000"/>
            <a:ext cx="3629211"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947347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7" name="Platshållare för innehåll 2"/>
          <p:cNvSpPr>
            <a:spLocks noGrp="1"/>
          </p:cNvSpPr>
          <p:nvPr>
            <p:ph idx="13"/>
          </p:nvPr>
        </p:nvSpPr>
        <p:spPr>
          <a:xfrm>
            <a:off x="4365267" y="2412000"/>
            <a:ext cx="3628800"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6"/>
          <p:cNvSpPr>
            <a:spLocks noGrp="1"/>
          </p:cNvSpPr>
          <p:nvPr>
            <p:ph type="pic" sz="quarter" idx="14"/>
          </p:nvPr>
        </p:nvSpPr>
        <p:spPr>
          <a:xfrm>
            <a:off x="575043" y="2412000"/>
            <a:ext cx="3628800" cy="3420000"/>
          </a:xfrm>
        </p:spPr>
        <p:txBody>
          <a:bodyPr anchor="ctr"/>
          <a:lstStyle>
            <a:lvl1pPr marL="0" indent="0" algn="ctr">
              <a:buNone/>
              <a:defRPr/>
            </a:lvl1pPr>
          </a:lstStyle>
          <a:p>
            <a:r>
              <a:rPr lang="sv-SE"/>
              <a:t>Klicka på ikonen för att lägga till en bild</a:t>
            </a:r>
            <a:endParaRPr lang="sv-SE" dirty="0"/>
          </a:p>
        </p:txBody>
      </p:sp>
    </p:spTree>
    <p:extLst>
      <p:ext uri="{BB962C8B-B14F-4D97-AF65-F5344CB8AC3E}">
        <p14:creationId xmlns:p14="http://schemas.microsoft.com/office/powerpoint/2010/main" val="3789490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innehåll och sidobild">
    <p:spTree>
      <p:nvGrpSpPr>
        <p:cNvPr id="1" name=""/>
        <p:cNvGrpSpPr/>
        <p:nvPr/>
      </p:nvGrpSpPr>
      <p:grpSpPr>
        <a:xfrm>
          <a:off x="0" y="0"/>
          <a:ext cx="0" cy="0"/>
          <a:chOff x="0" y="0"/>
          <a:chExt cx="0" cy="0"/>
        </a:xfrm>
      </p:grpSpPr>
      <p:sp>
        <p:nvSpPr>
          <p:cNvPr id="2" name="Rubrik 1"/>
          <p:cNvSpPr>
            <a:spLocks noGrp="1"/>
          </p:cNvSpPr>
          <p:nvPr>
            <p:ph type="title"/>
          </p:nvPr>
        </p:nvSpPr>
        <p:spPr>
          <a:xfrm>
            <a:off x="575043" y="1081199"/>
            <a:ext cx="3629211" cy="900000"/>
          </a:xfrm>
        </p:spPr>
        <p:txBody>
          <a:bodyPr/>
          <a:lstStyle/>
          <a:p>
            <a:r>
              <a:rPr lang="sv-SE"/>
              <a:t>Klicka här för att ändra format</a:t>
            </a:r>
            <a:endParaRPr lang="sv-SE" dirty="0"/>
          </a:p>
        </p:txBody>
      </p:sp>
      <p:sp>
        <p:nvSpPr>
          <p:cNvPr id="3" name="Platshållare för innehåll 2"/>
          <p:cNvSpPr>
            <a:spLocks noGrp="1"/>
          </p:cNvSpPr>
          <p:nvPr>
            <p:ph idx="1"/>
          </p:nvPr>
        </p:nvSpPr>
        <p:spPr>
          <a:xfrm>
            <a:off x="575043" y="2412000"/>
            <a:ext cx="3629211"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8">
            <a:extLst>
              <a:ext uri="{FF2B5EF4-FFF2-40B4-BE49-F238E27FC236}">
                <a16:creationId xmlns:a16="http://schemas.microsoft.com/office/drawing/2014/main" id="{9F9D8310-07EE-461E-BA96-295DFFBC966C}"/>
              </a:ext>
            </a:extLst>
          </p:cNvPr>
          <p:cNvSpPr>
            <a:spLocks noGrp="1"/>
          </p:cNvSpPr>
          <p:nvPr>
            <p:ph type="pic" sz="quarter" idx="10"/>
          </p:nvPr>
        </p:nvSpPr>
        <p:spPr>
          <a:xfrm>
            <a:off x="4572000" y="0"/>
            <a:ext cx="4572000" cy="6858000"/>
          </a:xfrm>
        </p:spPr>
        <p:txBody>
          <a:bodyPr/>
          <a:lstStyle/>
          <a:p>
            <a:r>
              <a:rPr lang="sv-SE"/>
              <a:t>Klicka på ikonen för att lägga till en bild</a:t>
            </a:r>
          </a:p>
        </p:txBody>
      </p:sp>
    </p:spTree>
    <p:extLst>
      <p:ext uri="{BB962C8B-B14F-4D97-AF65-F5344CB8AC3E}">
        <p14:creationId xmlns:p14="http://schemas.microsoft.com/office/powerpoint/2010/main" val="154026911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Cita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75043" y="1081199"/>
            <a:ext cx="7422784" cy="4116941"/>
          </a:xfrm>
        </p:spPr>
        <p:txBody>
          <a:bodyPr anchor="ctr"/>
          <a:lstStyle>
            <a:lvl1pPr algn="ctr">
              <a:defRPr sz="2800" b="0"/>
            </a:lvl1pPr>
          </a:lstStyle>
          <a:p>
            <a:r>
              <a:rPr lang="sv-SE" dirty="0"/>
              <a:t>Klicka här för att ändra format</a:t>
            </a:r>
          </a:p>
        </p:txBody>
      </p:sp>
      <p:sp>
        <p:nvSpPr>
          <p:cNvPr id="3" name="Platshållare för datum 2"/>
          <p:cNvSpPr>
            <a:spLocks noGrp="1"/>
          </p:cNvSpPr>
          <p:nvPr>
            <p:ph type="dt" sz="half" idx="10"/>
          </p:nvPr>
        </p:nvSpPr>
        <p:spPr/>
        <p:txBody>
          <a:bodyPr/>
          <a:lstStyle/>
          <a:p>
            <a:fld id="{1B8F8DFE-A200-45B5-B28F-687801E16029}" type="datetimeFigureOut">
              <a:rPr lang="sv-SE" smtClean="0"/>
              <a:t>2019-05-03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1337038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B8F8DFE-A200-45B5-B28F-687801E16029}" type="datetimeFigureOut">
              <a:rPr lang="sv-SE" smtClean="0"/>
              <a:t>2019-05-03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708625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18" name="Platshållare för bild 14">
            <a:extLst>
              <a:ext uri="{FF2B5EF4-FFF2-40B4-BE49-F238E27FC236}">
                <a16:creationId xmlns:a16="http://schemas.microsoft.com/office/drawing/2014/main" id="{B7A874E3-C4C2-4DBE-9D3C-8912EDC4FF74}"/>
              </a:ext>
            </a:extLst>
          </p:cNvPr>
          <p:cNvSpPr>
            <a:spLocks noGrp="1"/>
          </p:cNvSpPr>
          <p:nvPr>
            <p:ph type="pic" sz="quarter" idx="13"/>
          </p:nvPr>
        </p:nvSpPr>
        <p:spPr>
          <a:xfrm>
            <a:off x="141288" y="0"/>
            <a:ext cx="9002712" cy="6169813"/>
          </a:xfrm>
        </p:spPr>
        <p:txBody>
          <a:bodyPr/>
          <a:lstStyle/>
          <a:p>
            <a:r>
              <a:rPr lang="sv-SE"/>
              <a:t>Klicka på ikonen för att lägga till en bild</a:t>
            </a:r>
            <a:endParaRPr lang="sv-SE" dirty="0"/>
          </a:p>
        </p:txBody>
      </p:sp>
      <p:sp>
        <p:nvSpPr>
          <p:cNvPr id="2" name="Rubrik 1"/>
          <p:cNvSpPr>
            <a:spLocks noGrp="1"/>
          </p:cNvSpPr>
          <p:nvPr>
            <p:ph type="ctrTitle" hasCustomPrompt="1"/>
          </p:nvPr>
        </p:nvSpPr>
        <p:spPr>
          <a:xfrm>
            <a:off x="141859" y="4157147"/>
            <a:ext cx="6012000" cy="1008000"/>
          </a:xfrm>
          <a:solidFill>
            <a:schemeClr val="accent1">
              <a:alpha val="90000"/>
            </a:schemeClr>
          </a:solidFill>
        </p:spPr>
        <p:txBody>
          <a:bodyPr tIns="180000" bIns="0" anchor="b" anchorCtr="0">
            <a:noAutofit/>
          </a:bodyPr>
          <a:lstStyle>
            <a:lvl1pPr marL="479988">
              <a:defRPr sz="4267" b="1">
                <a:solidFill>
                  <a:schemeClr val="bg1"/>
                </a:solidFill>
              </a:defRPr>
            </a:lvl1pPr>
          </a:lstStyle>
          <a:p>
            <a:r>
              <a:rPr lang="sv-SE" dirty="0"/>
              <a:t>Klicka här för att ändra format</a:t>
            </a:r>
          </a:p>
        </p:txBody>
      </p:sp>
      <p:sp>
        <p:nvSpPr>
          <p:cNvPr id="3" name="Underrubrik 2"/>
          <p:cNvSpPr>
            <a:spLocks noGrp="1"/>
          </p:cNvSpPr>
          <p:nvPr>
            <p:ph type="subTitle" idx="1" hasCustomPrompt="1"/>
          </p:nvPr>
        </p:nvSpPr>
        <p:spPr>
          <a:xfrm>
            <a:off x="141859" y="5167573"/>
            <a:ext cx="6012000" cy="1008000"/>
          </a:xfrm>
          <a:solidFill>
            <a:schemeClr val="accent1">
              <a:alpha val="90000"/>
            </a:schemeClr>
          </a:solidFill>
        </p:spPr>
        <p:txBody>
          <a:bodyPr bIns="180000" anchor="t">
            <a:noAutofit/>
          </a:bodyPr>
          <a:lstStyle>
            <a:lvl1pPr marL="479988" indent="0" algn="l">
              <a:lnSpc>
                <a:spcPct val="100000"/>
              </a:lnSpc>
              <a:spcBef>
                <a:spcPts val="0"/>
              </a:spcBef>
              <a:buNone/>
              <a:defRPr sz="3733" u="none" baseline="0">
                <a:solidFill>
                  <a:schemeClr val="bg1"/>
                </a:solidFill>
                <a:uFill>
                  <a:solidFill>
                    <a:schemeClr val="accent2"/>
                  </a:solidFill>
                </a:u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sv-SE" dirty="0"/>
              <a:t>Klicka här för att ändra format på underrubrik i bakgrunden</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11" name="Rektangel">
            <a:extLst>
              <a:ext uri="{FF2B5EF4-FFF2-40B4-BE49-F238E27FC236}">
                <a16:creationId xmlns:a16="http://schemas.microsoft.com/office/drawing/2014/main" id="{09EEB4A7-73F5-424C-B9D8-171947E8F7C7}"/>
              </a:ext>
            </a:extLst>
          </p:cNvPr>
          <p:cNvSpPr/>
          <p:nvPr userDrawn="1"/>
        </p:nvSpPr>
        <p:spPr>
          <a:xfrm>
            <a:off x="-3176" y="-12700"/>
            <a:ext cx="145035" cy="68834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600"/>
          </a:p>
        </p:txBody>
      </p:sp>
      <p:pic>
        <p:nvPicPr>
          <p:cNvPr id="10" name="Af_logotyp_gron-bla_cmyk.pdf" descr="Af_logotyp_gron-bla_cmyk.pdf">
            <a:extLst>
              <a:ext uri="{FF2B5EF4-FFF2-40B4-BE49-F238E27FC236}">
                <a16:creationId xmlns:a16="http://schemas.microsoft.com/office/drawing/2014/main" id="{35BF167E-D723-40A4-953B-67D7A224B362}"/>
              </a:ext>
            </a:extLst>
          </p:cNvPr>
          <p:cNvPicPr>
            <a:picLocks noChangeAspect="1"/>
          </p:cNvPicPr>
          <p:nvPr userDrawn="1"/>
        </p:nvPicPr>
        <p:blipFill>
          <a:blip r:embed="rId2">
            <a:extLst/>
          </a:blip>
          <a:stretch>
            <a:fillRect/>
          </a:stretch>
        </p:blipFill>
        <p:spPr>
          <a:xfrm>
            <a:off x="6373522" y="6389084"/>
            <a:ext cx="2538831" cy="308645"/>
          </a:xfrm>
          <a:prstGeom prst="rect">
            <a:avLst/>
          </a:prstGeom>
          <a:ln w="12700">
            <a:miter lim="400000"/>
          </a:ln>
        </p:spPr>
      </p:pic>
    </p:spTree>
    <p:extLst>
      <p:ext uri="{BB962C8B-B14F-4D97-AF65-F5344CB8AC3E}">
        <p14:creationId xmlns:p14="http://schemas.microsoft.com/office/powerpoint/2010/main" val="2989555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18" name="Platshållare för bild 14">
            <a:extLst>
              <a:ext uri="{FF2B5EF4-FFF2-40B4-BE49-F238E27FC236}">
                <a16:creationId xmlns:a16="http://schemas.microsoft.com/office/drawing/2014/main" id="{B7A874E3-C4C2-4DBE-9D3C-8912EDC4FF74}"/>
              </a:ext>
            </a:extLst>
          </p:cNvPr>
          <p:cNvSpPr>
            <a:spLocks noGrp="1"/>
          </p:cNvSpPr>
          <p:nvPr>
            <p:ph type="pic" sz="quarter" idx="13"/>
          </p:nvPr>
        </p:nvSpPr>
        <p:spPr>
          <a:xfrm>
            <a:off x="141288" y="0"/>
            <a:ext cx="9002712" cy="6169813"/>
          </a:xfrm>
        </p:spPr>
        <p:txBody>
          <a:bodyPr/>
          <a:lstStyle/>
          <a:p>
            <a:r>
              <a:rPr lang="sv-SE"/>
              <a:t>Klicka på ikonen för att lägga till en bild</a:t>
            </a:r>
            <a:endParaRPr lang="sv-SE" dirty="0"/>
          </a:p>
        </p:txBody>
      </p:sp>
      <p:sp>
        <p:nvSpPr>
          <p:cNvPr id="2" name="Rubrik 1"/>
          <p:cNvSpPr>
            <a:spLocks noGrp="1"/>
          </p:cNvSpPr>
          <p:nvPr>
            <p:ph type="ctrTitle" hasCustomPrompt="1"/>
          </p:nvPr>
        </p:nvSpPr>
        <p:spPr>
          <a:xfrm>
            <a:off x="141859" y="3730030"/>
            <a:ext cx="3742079" cy="1383905"/>
          </a:xfrm>
          <a:solidFill>
            <a:schemeClr val="accent1">
              <a:alpha val="90000"/>
            </a:schemeClr>
          </a:solidFill>
        </p:spPr>
        <p:txBody>
          <a:bodyPr anchor="ctr" anchorCtr="0">
            <a:noAutofit/>
          </a:bodyPr>
          <a:lstStyle>
            <a:lvl1pPr marL="479988">
              <a:defRPr sz="3733" b="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11" name="Rektangel">
            <a:extLst>
              <a:ext uri="{FF2B5EF4-FFF2-40B4-BE49-F238E27FC236}">
                <a16:creationId xmlns:a16="http://schemas.microsoft.com/office/drawing/2014/main" id="{09EEB4A7-73F5-424C-B9D8-171947E8F7C7}"/>
              </a:ext>
            </a:extLst>
          </p:cNvPr>
          <p:cNvSpPr/>
          <p:nvPr userDrawn="1"/>
        </p:nvSpPr>
        <p:spPr>
          <a:xfrm>
            <a:off x="-3176" y="-12700"/>
            <a:ext cx="145035" cy="68834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600"/>
          </a:p>
        </p:txBody>
      </p:sp>
      <p:pic>
        <p:nvPicPr>
          <p:cNvPr id="9" name="Af_logotyp_gron-bla_cmyk.pdf" descr="Af_logotyp_gron-bla_cmyk.pdf">
            <a:extLst>
              <a:ext uri="{FF2B5EF4-FFF2-40B4-BE49-F238E27FC236}">
                <a16:creationId xmlns:a16="http://schemas.microsoft.com/office/drawing/2014/main" id="{F5563E78-6E5C-4BE6-B3D1-4D484075834E}"/>
              </a:ext>
            </a:extLst>
          </p:cNvPr>
          <p:cNvPicPr>
            <a:picLocks noChangeAspect="1"/>
          </p:cNvPicPr>
          <p:nvPr userDrawn="1"/>
        </p:nvPicPr>
        <p:blipFill>
          <a:blip r:embed="rId2">
            <a:extLst/>
          </a:blip>
          <a:stretch>
            <a:fillRect/>
          </a:stretch>
        </p:blipFill>
        <p:spPr>
          <a:xfrm>
            <a:off x="6373522" y="6389084"/>
            <a:ext cx="2538831" cy="308645"/>
          </a:xfrm>
          <a:prstGeom prst="rect">
            <a:avLst/>
          </a:prstGeom>
          <a:ln w="12700">
            <a:miter lim="400000"/>
          </a:ln>
        </p:spPr>
      </p:pic>
    </p:spTree>
    <p:extLst>
      <p:ext uri="{BB962C8B-B14F-4D97-AF65-F5344CB8AC3E}">
        <p14:creationId xmlns:p14="http://schemas.microsoft.com/office/powerpoint/2010/main" val="155038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ubrikbild center">
    <p:spTree>
      <p:nvGrpSpPr>
        <p:cNvPr id="1" name=""/>
        <p:cNvGrpSpPr/>
        <p:nvPr/>
      </p:nvGrpSpPr>
      <p:grpSpPr>
        <a:xfrm>
          <a:off x="0" y="0"/>
          <a:ext cx="0" cy="0"/>
          <a:chOff x="0" y="0"/>
          <a:chExt cx="0" cy="0"/>
        </a:xfrm>
      </p:grpSpPr>
      <p:sp>
        <p:nvSpPr>
          <p:cNvPr id="2" name="Rubrik 1"/>
          <p:cNvSpPr>
            <a:spLocks noGrp="1"/>
          </p:cNvSpPr>
          <p:nvPr>
            <p:ph type="ctrTitle"/>
          </p:nvPr>
        </p:nvSpPr>
        <p:spPr>
          <a:xfrm>
            <a:off x="1695938" y="1136525"/>
            <a:ext cx="5752125" cy="1289905"/>
          </a:xfrm>
        </p:spPr>
        <p:txBody>
          <a:bodyPr anchor="b" anchorCtr="0">
            <a:noAutofit/>
          </a:bodyPr>
          <a:lstStyle>
            <a:lvl1pPr algn="ctr">
              <a:defRPr sz="4267" b="1">
                <a:solidFill>
                  <a:schemeClr val="accent1"/>
                </a:solidFill>
              </a:defRPr>
            </a:lvl1pPr>
          </a:lstStyle>
          <a:p>
            <a:r>
              <a:rPr lang="sv-SE"/>
              <a:t>Klicka här för att ändra format</a:t>
            </a:r>
            <a:endParaRPr lang="sv-SE" dirty="0"/>
          </a:p>
        </p:txBody>
      </p:sp>
      <p:sp>
        <p:nvSpPr>
          <p:cNvPr id="3" name="Underrubrik 2"/>
          <p:cNvSpPr>
            <a:spLocks noGrp="1"/>
          </p:cNvSpPr>
          <p:nvPr>
            <p:ph type="subTitle" idx="1"/>
          </p:nvPr>
        </p:nvSpPr>
        <p:spPr>
          <a:xfrm>
            <a:off x="1697564" y="2490589"/>
            <a:ext cx="5750499" cy="1032295"/>
          </a:xfrm>
        </p:spPr>
        <p:txBody>
          <a:bodyPr>
            <a:noAutofit/>
          </a:bodyPr>
          <a:lstStyle>
            <a:lvl1pPr marL="0" indent="0" algn="ctr">
              <a:buNone/>
              <a:defRPr sz="3733">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lvl1pPr>
              <a:defRPr>
                <a:solidFill>
                  <a:schemeClr val="accent1"/>
                </a:solidFill>
              </a:defRPr>
            </a:lvl1pPr>
          </a:lstStyle>
          <a:p>
            <a:fld id="{1B8F8DFE-A200-45B5-B28F-687801E16029}" type="datetimeFigureOut">
              <a:rPr lang="sv-SE" smtClean="0"/>
              <a:pPr/>
              <a:t>2019-05-03</a:t>
            </a:fld>
            <a:endParaRPr lang="sv-SE" dirty="0"/>
          </a:p>
        </p:txBody>
      </p:sp>
      <p:sp>
        <p:nvSpPr>
          <p:cNvPr id="5" name="Platshållare för sidfot 4"/>
          <p:cNvSpPr>
            <a:spLocks noGrp="1"/>
          </p:cNvSpPr>
          <p:nvPr>
            <p:ph type="ftr" sz="quarter" idx="11"/>
          </p:nvPr>
        </p:nvSpPr>
        <p:spPr/>
        <p:txBody>
          <a:bodyPr/>
          <a:lstStyle>
            <a:lvl1pPr>
              <a:defRPr>
                <a:solidFill>
                  <a:schemeClr val="accent1"/>
                </a:solidFill>
              </a:defRPr>
            </a:lvl1pPr>
          </a:lstStyle>
          <a:p>
            <a:endParaRPr lang="sv-SE" dirty="0"/>
          </a:p>
        </p:txBody>
      </p:sp>
      <p:sp>
        <p:nvSpPr>
          <p:cNvPr id="6" name="Platshållare för bildnummer 5"/>
          <p:cNvSpPr>
            <a:spLocks noGrp="1"/>
          </p:cNvSpPr>
          <p:nvPr>
            <p:ph type="sldNum" sz="quarter" idx="12"/>
          </p:nvPr>
        </p:nvSpPr>
        <p:spPr>
          <a:xfrm>
            <a:off x="5501888" y="62225"/>
            <a:ext cx="3600000" cy="108000"/>
          </a:xfrm>
        </p:spPr>
        <p:txBody>
          <a:bodyPr/>
          <a:lstStyle>
            <a:lvl1pPr>
              <a:defRPr>
                <a:solidFill>
                  <a:schemeClr val="accent1"/>
                </a:solidFill>
              </a:defRPr>
            </a:lvl1pPr>
          </a:lstStyle>
          <a:p>
            <a:fld id="{6CD02724-9D72-4716-953B-F44DD0BB2568}" type="slidenum">
              <a:rPr lang="sv-SE" smtClean="0"/>
              <a:pPr/>
              <a:t>‹#›</a:t>
            </a:fld>
            <a:endParaRPr lang="sv-SE" dirty="0"/>
          </a:p>
        </p:txBody>
      </p:sp>
      <p:sp>
        <p:nvSpPr>
          <p:cNvPr id="11" name="Rektangel">
            <a:extLst>
              <a:ext uri="{FF2B5EF4-FFF2-40B4-BE49-F238E27FC236}">
                <a16:creationId xmlns:a16="http://schemas.microsoft.com/office/drawing/2014/main" id="{09EEB4A7-73F5-424C-B9D8-171947E8F7C7}"/>
              </a:ext>
            </a:extLst>
          </p:cNvPr>
          <p:cNvSpPr/>
          <p:nvPr userDrawn="1"/>
        </p:nvSpPr>
        <p:spPr>
          <a:xfrm>
            <a:off x="0" y="0"/>
            <a:ext cx="145035" cy="68640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600"/>
          </a:p>
        </p:txBody>
      </p:sp>
      <p:sp>
        <p:nvSpPr>
          <p:cNvPr id="16" name="Linje">
            <a:extLst>
              <a:ext uri="{FF2B5EF4-FFF2-40B4-BE49-F238E27FC236}">
                <a16:creationId xmlns:a16="http://schemas.microsoft.com/office/drawing/2014/main" id="{6285B20E-992A-41EA-A8BD-04B7B292C1C1}"/>
              </a:ext>
            </a:extLst>
          </p:cNvPr>
          <p:cNvSpPr/>
          <p:nvPr userDrawn="1"/>
        </p:nvSpPr>
        <p:spPr>
          <a:xfrm>
            <a:off x="2192348" y="3533321"/>
            <a:ext cx="4862640" cy="0"/>
          </a:xfrm>
          <a:prstGeom prst="line">
            <a:avLst/>
          </a:prstGeom>
          <a:ln w="25400">
            <a:solidFill>
              <a:schemeClr val="accent2"/>
            </a:solidFill>
          </a:ln>
        </p:spPr>
        <p:txBody>
          <a:bodyPr lIns="22859" tIns="22859" rIns="22859" bIns="22859"/>
          <a:lstStyle/>
          <a:p>
            <a:pPr>
              <a:spcBef>
                <a:spcPts val="1000"/>
              </a:spcBef>
              <a:defRPr sz="7500" b="0"/>
            </a:pPr>
            <a:endParaRPr sz="3751"/>
          </a:p>
        </p:txBody>
      </p:sp>
      <p:pic>
        <p:nvPicPr>
          <p:cNvPr id="12" name="Af_logotyp_gron-bla_cmyk.pdf" descr="Af_logotyp_gron-bla_cmyk.pdf">
            <a:extLst>
              <a:ext uri="{FF2B5EF4-FFF2-40B4-BE49-F238E27FC236}">
                <a16:creationId xmlns:a16="http://schemas.microsoft.com/office/drawing/2014/main" id="{3ED82EDF-75F7-4BD9-AB8B-DB1F8A55C5C8}"/>
              </a:ext>
            </a:extLst>
          </p:cNvPr>
          <p:cNvPicPr>
            <a:picLocks noChangeAspect="1"/>
          </p:cNvPicPr>
          <p:nvPr userDrawn="1"/>
        </p:nvPicPr>
        <p:blipFill>
          <a:blip r:embed="rId2">
            <a:extLst/>
          </a:blip>
          <a:stretch>
            <a:fillRect/>
          </a:stretch>
        </p:blipFill>
        <p:spPr>
          <a:xfrm>
            <a:off x="6373522" y="6389084"/>
            <a:ext cx="2538831" cy="308645"/>
          </a:xfrm>
          <a:prstGeom prst="rect">
            <a:avLst/>
          </a:prstGeom>
          <a:ln w="12700">
            <a:miter lim="400000"/>
          </a:ln>
        </p:spPr>
      </p:pic>
    </p:spTree>
    <p:extLst>
      <p:ext uri="{BB962C8B-B14F-4D97-AF65-F5344CB8AC3E}">
        <p14:creationId xmlns:p14="http://schemas.microsoft.com/office/powerpoint/2010/main" val="124755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bild center">
    <p:spTree>
      <p:nvGrpSpPr>
        <p:cNvPr id="1" name=""/>
        <p:cNvGrpSpPr/>
        <p:nvPr/>
      </p:nvGrpSpPr>
      <p:grpSpPr>
        <a:xfrm>
          <a:off x="0" y="0"/>
          <a:ext cx="0" cy="0"/>
          <a:chOff x="0" y="0"/>
          <a:chExt cx="0" cy="0"/>
        </a:xfrm>
      </p:grpSpPr>
      <p:sp>
        <p:nvSpPr>
          <p:cNvPr id="2" name="Rubrik 1"/>
          <p:cNvSpPr>
            <a:spLocks noGrp="1"/>
          </p:cNvSpPr>
          <p:nvPr>
            <p:ph type="ctrTitle"/>
          </p:nvPr>
        </p:nvSpPr>
        <p:spPr>
          <a:xfrm>
            <a:off x="1695938" y="1136524"/>
            <a:ext cx="5752125" cy="1289905"/>
          </a:xfrm>
        </p:spPr>
        <p:txBody>
          <a:bodyPr anchor="b" anchorCtr="0">
            <a:noAutofit/>
          </a:bodyPr>
          <a:lstStyle>
            <a:lvl1pPr algn="ctr">
              <a:defRPr sz="3200" b="1">
                <a:solidFill>
                  <a:schemeClr val="accent1"/>
                </a:solidFill>
              </a:defRPr>
            </a:lvl1pPr>
          </a:lstStyle>
          <a:p>
            <a:r>
              <a:rPr lang="sv-SE"/>
              <a:t>Klicka här för att ändra format</a:t>
            </a:r>
            <a:endParaRPr lang="sv-SE" dirty="0"/>
          </a:p>
        </p:txBody>
      </p:sp>
      <p:sp>
        <p:nvSpPr>
          <p:cNvPr id="3" name="Underrubrik 2"/>
          <p:cNvSpPr>
            <a:spLocks noGrp="1"/>
          </p:cNvSpPr>
          <p:nvPr>
            <p:ph type="subTitle" idx="1"/>
          </p:nvPr>
        </p:nvSpPr>
        <p:spPr>
          <a:xfrm>
            <a:off x="1697564" y="2490587"/>
            <a:ext cx="5750498" cy="1032295"/>
          </a:xfrm>
        </p:spPr>
        <p:txBody>
          <a:bodyPr>
            <a:noAutofit/>
          </a:bodyPr>
          <a:lstStyle>
            <a:lvl1pPr marL="0" indent="0" algn="ctr">
              <a:buNone/>
              <a:defRPr sz="280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lvl1pPr>
              <a:defRPr>
                <a:solidFill>
                  <a:schemeClr val="accent1"/>
                </a:solidFill>
              </a:defRPr>
            </a:lvl1pPr>
          </a:lstStyle>
          <a:p>
            <a:fld id="{1B8F8DFE-A200-45B5-B28F-687801E16029}" type="datetimeFigureOut">
              <a:rPr lang="sv-SE" smtClean="0"/>
              <a:pPr/>
              <a:t>2019-05-03</a:t>
            </a:fld>
            <a:endParaRPr lang="sv-SE" dirty="0"/>
          </a:p>
        </p:txBody>
      </p:sp>
      <p:sp>
        <p:nvSpPr>
          <p:cNvPr id="5" name="Platshållare för sidfot 4"/>
          <p:cNvSpPr>
            <a:spLocks noGrp="1"/>
          </p:cNvSpPr>
          <p:nvPr>
            <p:ph type="ftr" sz="quarter" idx="11"/>
          </p:nvPr>
        </p:nvSpPr>
        <p:spPr/>
        <p:txBody>
          <a:bodyPr/>
          <a:lstStyle>
            <a:lvl1pPr>
              <a:defRPr>
                <a:solidFill>
                  <a:schemeClr val="accent1"/>
                </a:solidFill>
              </a:defRPr>
            </a:lvl1pPr>
          </a:lstStyle>
          <a:p>
            <a:endParaRPr lang="sv-SE" dirty="0"/>
          </a:p>
        </p:txBody>
      </p:sp>
      <p:sp>
        <p:nvSpPr>
          <p:cNvPr id="6" name="Platshållare för bildnummer 5"/>
          <p:cNvSpPr>
            <a:spLocks noGrp="1"/>
          </p:cNvSpPr>
          <p:nvPr>
            <p:ph type="sldNum" sz="quarter" idx="12"/>
          </p:nvPr>
        </p:nvSpPr>
        <p:spPr>
          <a:xfrm>
            <a:off x="5501888" y="62225"/>
            <a:ext cx="3600000" cy="108000"/>
          </a:xfrm>
        </p:spPr>
        <p:txBody>
          <a:bodyPr/>
          <a:lstStyle>
            <a:lvl1pPr>
              <a:defRPr>
                <a:solidFill>
                  <a:schemeClr val="accent1"/>
                </a:solidFill>
              </a:defRPr>
            </a:lvl1pPr>
          </a:lstStyle>
          <a:p>
            <a:fld id="{6CD02724-9D72-4716-953B-F44DD0BB2568}" type="slidenum">
              <a:rPr lang="sv-SE" smtClean="0"/>
              <a:pPr/>
              <a:t>‹#›</a:t>
            </a:fld>
            <a:endParaRPr lang="sv-SE" dirty="0"/>
          </a:p>
        </p:txBody>
      </p:sp>
      <p:sp>
        <p:nvSpPr>
          <p:cNvPr id="11" name="Rektangel">
            <a:extLst>
              <a:ext uri="{FF2B5EF4-FFF2-40B4-BE49-F238E27FC236}">
                <a16:creationId xmlns:a16="http://schemas.microsoft.com/office/drawing/2014/main" id="{09EEB4A7-73F5-424C-B9D8-171947E8F7C7}"/>
              </a:ext>
            </a:extLst>
          </p:cNvPr>
          <p:cNvSpPr/>
          <p:nvPr userDrawn="1"/>
        </p:nvSpPr>
        <p:spPr>
          <a:xfrm>
            <a:off x="0" y="0"/>
            <a:ext cx="145034" cy="68640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sp>
        <p:nvSpPr>
          <p:cNvPr id="16" name="Linje">
            <a:extLst>
              <a:ext uri="{FF2B5EF4-FFF2-40B4-BE49-F238E27FC236}">
                <a16:creationId xmlns:a16="http://schemas.microsoft.com/office/drawing/2014/main" id="{6285B20E-992A-41EA-A8BD-04B7B292C1C1}"/>
              </a:ext>
            </a:extLst>
          </p:cNvPr>
          <p:cNvSpPr/>
          <p:nvPr userDrawn="1"/>
        </p:nvSpPr>
        <p:spPr>
          <a:xfrm>
            <a:off x="2192348" y="3533321"/>
            <a:ext cx="4862640" cy="0"/>
          </a:xfrm>
          <a:prstGeom prst="line">
            <a:avLst/>
          </a:prstGeom>
          <a:ln w="25400">
            <a:solidFill>
              <a:schemeClr val="accent2"/>
            </a:solidFill>
          </a:ln>
        </p:spPr>
        <p:txBody>
          <a:bodyPr lIns="17144" tIns="17144" rIns="17144" bIns="17144"/>
          <a:lstStyle/>
          <a:p>
            <a:pPr>
              <a:spcBef>
                <a:spcPts val="750"/>
              </a:spcBef>
              <a:defRPr sz="7500" b="0"/>
            </a:pPr>
            <a:endParaRPr sz="2813"/>
          </a:p>
        </p:txBody>
      </p:sp>
      <p:pic>
        <p:nvPicPr>
          <p:cNvPr id="10" name="Af_logotyp_gron-bla_cmyk.pdf" descr="Af_logotyp_gron-bla_cmyk.pdf">
            <a:extLst>
              <a:ext uri="{FF2B5EF4-FFF2-40B4-BE49-F238E27FC236}">
                <a16:creationId xmlns:a16="http://schemas.microsoft.com/office/drawing/2014/main" id="{DBD28433-EE57-4E51-81C0-CAD739A2E797}"/>
              </a:ext>
            </a:extLst>
          </p:cNvPr>
          <p:cNvPicPr>
            <a:picLocks noChangeAspect="1"/>
          </p:cNvPicPr>
          <p:nvPr userDrawn="1"/>
        </p:nvPicPr>
        <p:blipFill>
          <a:blip r:embed="rId2">
            <a:extLst/>
          </a:blip>
          <a:stretch>
            <a:fillRect/>
          </a:stretch>
        </p:blipFill>
        <p:spPr>
          <a:xfrm>
            <a:off x="7062899" y="6359586"/>
            <a:ext cx="1904123" cy="308645"/>
          </a:xfrm>
          <a:prstGeom prst="rect">
            <a:avLst/>
          </a:prstGeom>
          <a:ln w="12700">
            <a:miter lim="400000"/>
          </a:ln>
        </p:spPr>
      </p:pic>
    </p:spTree>
    <p:extLst>
      <p:ext uri="{BB962C8B-B14F-4D97-AF65-F5344CB8AC3E}">
        <p14:creationId xmlns:p14="http://schemas.microsoft.com/office/powerpoint/2010/main" val="3573745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1978971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a:xfrm>
            <a:off x="575043" y="2412000"/>
            <a:ext cx="3629211"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7" name="Platshållare för innehåll 2"/>
          <p:cNvSpPr>
            <a:spLocks noGrp="1"/>
          </p:cNvSpPr>
          <p:nvPr>
            <p:ph idx="13"/>
          </p:nvPr>
        </p:nvSpPr>
        <p:spPr>
          <a:xfrm>
            <a:off x="4368616" y="2412000"/>
            <a:ext cx="3629211"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825426707"/>
      </p:ext>
    </p:extLst>
  </p:cSld>
  <p:clrMapOvr>
    <a:masterClrMapping/>
  </p:clrMapOvr>
  <p:extLst mod="1">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7" name="Platshållare för innehåll 2"/>
          <p:cNvSpPr>
            <a:spLocks noGrp="1"/>
          </p:cNvSpPr>
          <p:nvPr>
            <p:ph idx="13"/>
          </p:nvPr>
        </p:nvSpPr>
        <p:spPr>
          <a:xfrm>
            <a:off x="4365267" y="2412000"/>
            <a:ext cx="3628800"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6"/>
          <p:cNvSpPr>
            <a:spLocks noGrp="1"/>
          </p:cNvSpPr>
          <p:nvPr>
            <p:ph type="pic" sz="quarter" idx="14"/>
          </p:nvPr>
        </p:nvSpPr>
        <p:spPr>
          <a:xfrm>
            <a:off x="575043" y="2412000"/>
            <a:ext cx="3628800" cy="3420000"/>
          </a:xfrm>
        </p:spPr>
        <p:txBody>
          <a:bodyPr anchor="ctr"/>
          <a:lstStyle>
            <a:lvl1pPr marL="0" indent="0" algn="ctr">
              <a:buNone/>
              <a:defRPr/>
            </a:lvl1pPr>
          </a:lstStyle>
          <a:p>
            <a:r>
              <a:rPr lang="sv-SE"/>
              <a:t>Klicka på ikonen för att lägga till en bild</a:t>
            </a:r>
            <a:endParaRPr lang="sv-SE" dirty="0"/>
          </a:p>
        </p:txBody>
      </p:sp>
    </p:spTree>
    <p:extLst>
      <p:ext uri="{BB962C8B-B14F-4D97-AF65-F5344CB8AC3E}">
        <p14:creationId xmlns:p14="http://schemas.microsoft.com/office/powerpoint/2010/main" val="3541436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innehåll och sidobild">
    <p:spTree>
      <p:nvGrpSpPr>
        <p:cNvPr id="1" name=""/>
        <p:cNvGrpSpPr/>
        <p:nvPr/>
      </p:nvGrpSpPr>
      <p:grpSpPr>
        <a:xfrm>
          <a:off x="0" y="0"/>
          <a:ext cx="0" cy="0"/>
          <a:chOff x="0" y="0"/>
          <a:chExt cx="0" cy="0"/>
        </a:xfrm>
      </p:grpSpPr>
      <p:sp>
        <p:nvSpPr>
          <p:cNvPr id="2" name="Rubrik 1"/>
          <p:cNvSpPr>
            <a:spLocks noGrp="1"/>
          </p:cNvSpPr>
          <p:nvPr>
            <p:ph type="title"/>
          </p:nvPr>
        </p:nvSpPr>
        <p:spPr>
          <a:xfrm>
            <a:off x="575043" y="1081199"/>
            <a:ext cx="3629211" cy="900000"/>
          </a:xfrm>
        </p:spPr>
        <p:txBody>
          <a:bodyPr/>
          <a:lstStyle/>
          <a:p>
            <a:r>
              <a:rPr lang="sv-SE"/>
              <a:t>Klicka här för att ändra format</a:t>
            </a:r>
            <a:endParaRPr lang="sv-SE" dirty="0"/>
          </a:p>
        </p:txBody>
      </p:sp>
      <p:sp>
        <p:nvSpPr>
          <p:cNvPr id="3" name="Platshållare för innehåll 2"/>
          <p:cNvSpPr>
            <a:spLocks noGrp="1"/>
          </p:cNvSpPr>
          <p:nvPr>
            <p:ph idx="1"/>
          </p:nvPr>
        </p:nvSpPr>
        <p:spPr>
          <a:xfrm>
            <a:off x="575043" y="2412000"/>
            <a:ext cx="3629211"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8">
            <a:extLst>
              <a:ext uri="{FF2B5EF4-FFF2-40B4-BE49-F238E27FC236}">
                <a16:creationId xmlns:a16="http://schemas.microsoft.com/office/drawing/2014/main" id="{9F9D8310-07EE-461E-BA96-295DFFBC966C}"/>
              </a:ext>
            </a:extLst>
          </p:cNvPr>
          <p:cNvSpPr>
            <a:spLocks noGrp="1"/>
          </p:cNvSpPr>
          <p:nvPr>
            <p:ph type="pic" sz="quarter" idx="10"/>
          </p:nvPr>
        </p:nvSpPr>
        <p:spPr>
          <a:xfrm>
            <a:off x="4572000" y="0"/>
            <a:ext cx="4572000" cy="6858000"/>
          </a:xfrm>
        </p:spPr>
        <p:txBody>
          <a:bodyPr/>
          <a:lstStyle/>
          <a:p>
            <a:r>
              <a:rPr lang="sv-SE"/>
              <a:t>Klicka på ikonen för att lägga till en bild</a:t>
            </a:r>
          </a:p>
        </p:txBody>
      </p:sp>
    </p:spTree>
    <p:extLst>
      <p:ext uri="{BB962C8B-B14F-4D97-AF65-F5344CB8AC3E}">
        <p14:creationId xmlns:p14="http://schemas.microsoft.com/office/powerpoint/2010/main" val="3875369817"/>
      </p:ext>
    </p:extLst>
  </p:cSld>
  <p:clrMapOvr>
    <a:masterClrMapping/>
  </p:clrMapOvr>
  <p:extLst mod="1">
    <p:ext uri="{DCECCB84-F9BA-43D5-87BE-67443E8EF086}">
      <p15:sldGuideLst xmlns:p15="http://schemas.microsoft.com/office/powerpoint/2012/main">
        <p15:guide id="1" orient="horz" pos="1620">
          <p15:clr>
            <a:srgbClr val="FBAE40"/>
          </p15:clr>
        </p15:guide>
        <p15:guide id="2"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ita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75043" y="1081199"/>
            <a:ext cx="7422784" cy="4116941"/>
          </a:xfrm>
        </p:spPr>
        <p:txBody>
          <a:bodyPr anchor="ctr"/>
          <a:lstStyle>
            <a:lvl1pPr algn="ctr">
              <a:defRPr sz="3733" b="0"/>
            </a:lvl1pPr>
          </a:lstStyle>
          <a:p>
            <a:r>
              <a:rPr lang="sv-SE" dirty="0"/>
              <a:t>Klicka här för att ändra format</a:t>
            </a:r>
          </a:p>
        </p:txBody>
      </p:sp>
      <p:sp>
        <p:nvSpPr>
          <p:cNvPr id="3" name="Platshållare för datum 2"/>
          <p:cNvSpPr>
            <a:spLocks noGrp="1"/>
          </p:cNvSpPr>
          <p:nvPr>
            <p:ph type="dt" sz="half" idx="10"/>
          </p:nvPr>
        </p:nvSpPr>
        <p:spPr/>
        <p:txBody>
          <a:bodyPr/>
          <a:lstStyle/>
          <a:p>
            <a:fld id="{1B8F8DFE-A200-45B5-B28F-687801E16029}" type="datetimeFigureOut">
              <a:rPr lang="sv-SE" smtClean="0"/>
              <a:t>2019-05-03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78768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B8F8DFE-A200-45B5-B28F-687801E16029}" type="datetimeFigureOut">
              <a:rPr lang="sv-SE" smtClean="0"/>
              <a:t>2019-05-03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3474556435"/>
      </p:ext>
    </p:extLst>
  </p:cSld>
  <p:clrMapOvr>
    <a:masterClrMapping/>
  </p:clrMapOvr>
  <p:extLst>
    <p:ext uri="{DCECCB84-F9BA-43D5-87BE-67443E8EF086}">
      <p15:sldGuideLst xmlns:p15="http://schemas.microsoft.com/office/powerpoint/2012/main">
        <p15:guide id="1" orient="horz" pos="3003">
          <p15:clr>
            <a:srgbClr val="FBAE40"/>
          </p15:clr>
        </p15:guide>
        <p15:guide id="2"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pic>
        <p:nvPicPr>
          <p:cNvPr id="4" name="Bildobjekt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3144" y="2420104"/>
            <a:ext cx="5820856" cy="465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hasCustomPrompt="1"/>
          </p:nvPr>
        </p:nvSpPr>
        <p:spPr>
          <a:xfrm>
            <a:off x="710660" y="1556792"/>
            <a:ext cx="7484368" cy="1080120"/>
          </a:xfrm>
        </p:spPr>
        <p:txBody>
          <a:bodyPr/>
          <a:lstStyle>
            <a:lvl1pPr algn="l">
              <a:defRPr sz="3600"/>
            </a:lvl1pPr>
          </a:lstStyle>
          <a:p>
            <a:r>
              <a:rPr lang="sv-SE" dirty="0"/>
              <a:t>RUBRIK</a:t>
            </a:r>
          </a:p>
        </p:txBody>
      </p:sp>
      <p:sp>
        <p:nvSpPr>
          <p:cNvPr id="6" name="Platshållare för sidfot 4"/>
          <p:cNvSpPr>
            <a:spLocks noGrp="1"/>
          </p:cNvSpPr>
          <p:nvPr>
            <p:ph type="ftr" sz="quarter" idx="11"/>
          </p:nvPr>
        </p:nvSpPr>
        <p:spPr/>
        <p:txBody>
          <a:bodyPr/>
          <a:lstStyle>
            <a:lvl1pPr>
              <a:defRPr/>
            </a:lvl1pPr>
          </a:lstStyle>
          <a:p>
            <a:pPr>
              <a:defRPr/>
            </a:pPr>
            <a:endParaRPr lang="en-US"/>
          </a:p>
        </p:txBody>
      </p:sp>
      <p:sp>
        <p:nvSpPr>
          <p:cNvPr id="7" name="Platshållare för bildnummer 5"/>
          <p:cNvSpPr>
            <a:spLocks noGrp="1"/>
          </p:cNvSpPr>
          <p:nvPr>
            <p:ph type="sldNum" sz="quarter" idx="12"/>
          </p:nvPr>
        </p:nvSpPr>
        <p:spPr/>
        <p:txBody>
          <a:bodyPr/>
          <a:lstStyle>
            <a:lvl1pPr>
              <a:defRPr/>
            </a:lvl1pPr>
          </a:lstStyle>
          <a:p>
            <a:pPr>
              <a:defRPr/>
            </a:pPr>
            <a:fld id="{B606288F-56C6-4451-BD33-4ED4CA893767}" type="slidenum">
              <a:rPr lang="en-US"/>
              <a:pPr>
                <a:defRPr/>
              </a:pPr>
              <a:t>‹#›</a:t>
            </a:fld>
            <a:endParaRPr lang="en-US"/>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68" y="620688"/>
            <a:ext cx="2991748" cy="864096"/>
          </a:xfrm>
          <a:prstGeom prst="rect">
            <a:avLst/>
          </a:prstGeom>
        </p:spPr>
      </p:pic>
      <p:sp>
        <p:nvSpPr>
          <p:cNvPr id="12" name="Platshållare för innehåll 11"/>
          <p:cNvSpPr>
            <a:spLocks noGrp="1"/>
          </p:cNvSpPr>
          <p:nvPr>
            <p:ph sz="quarter" idx="13" hasCustomPrompt="1"/>
          </p:nvPr>
        </p:nvSpPr>
        <p:spPr>
          <a:xfrm>
            <a:off x="703804" y="5373216"/>
            <a:ext cx="4175819" cy="1079500"/>
          </a:xfrm>
        </p:spPr>
        <p:txBody>
          <a:bodyPr/>
          <a:lstStyle>
            <a:lvl1pPr marL="0" indent="0">
              <a:buNone/>
              <a:defRPr sz="2400" baseline="0"/>
            </a:lvl1pPr>
          </a:lstStyle>
          <a:p>
            <a:pPr lvl="0"/>
            <a:r>
              <a:rPr lang="sv-SE" dirty="0"/>
              <a:t>Förnamn Efternamn</a:t>
            </a:r>
          </a:p>
        </p:txBody>
      </p:sp>
    </p:spTree>
    <p:extLst>
      <p:ext uri="{BB962C8B-B14F-4D97-AF65-F5344CB8AC3E}">
        <p14:creationId xmlns:p14="http://schemas.microsoft.com/office/powerpoint/2010/main" val="36941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KLICKA HÄR FÖR ATT ÄNDRA</a:t>
            </a:r>
          </a:p>
        </p:txBody>
      </p:sp>
      <p:sp>
        <p:nvSpPr>
          <p:cNvPr id="3" name="Platshållare för innehåll 2"/>
          <p:cNvSpPr>
            <a:spLocks noGrp="1"/>
          </p:cNvSpPr>
          <p:nvPr>
            <p:ph idx="1"/>
          </p:nvPr>
        </p:nvSpPr>
        <p:spPr/>
        <p:txBody>
          <a:bodyPr/>
          <a:lstStyle>
            <a:lvl1pPr marL="342900" indent="-342900">
              <a:buClr>
                <a:srgbClr val="E13E0B"/>
              </a:buClr>
              <a:buFont typeface="Wingdings" panose="05000000000000000000" pitchFamily="2" charset="2"/>
              <a:buChar char="§"/>
              <a:defRPr/>
            </a:lvl1pPr>
            <a:lvl2pPr marL="742950" indent="-285750">
              <a:buClr>
                <a:srgbClr val="E13E0B"/>
              </a:buClr>
              <a:buFont typeface="Wingdings" panose="05000000000000000000" pitchFamily="2" charset="2"/>
              <a:buChar char="§"/>
              <a:defRPr/>
            </a:lvl2pPr>
            <a:lvl3pPr marL="1143000" indent="-228600">
              <a:buClr>
                <a:srgbClr val="E13E0B"/>
              </a:buClr>
              <a:buFont typeface="Wingdings" panose="05000000000000000000" pitchFamily="2" charset="2"/>
              <a:buChar char="§"/>
              <a:defRPr/>
            </a:lvl3pPr>
            <a:lvl4pPr marL="1600200" indent="-228600">
              <a:buClr>
                <a:srgbClr val="E13E0B"/>
              </a:buClr>
              <a:buFont typeface="Wingdings" panose="05000000000000000000" pitchFamily="2" charset="2"/>
              <a:buChar char="§"/>
              <a:defRPr/>
            </a:lvl4pPr>
            <a:lvl5pPr marL="2057400" indent="-228600">
              <a:buClr>
                <a:srgbClr val="E13E0B"/>
              </a:buClr>
              <a:buFont typeface="Wingdings" panose="05000000000000000000" pitchFamily="2" charset="2"/>
              <a:buChar cha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a:xfrm>
            <a:off x="6902896" y="6453336"/>
            <a:ext cx="2133600" cy="365125"/>
          </a:xfrm>
        </p:spPr>
        <p:txBody>
          <a:bodyPr/>
          <a:lstStyle>
            <a:lvl1pPr>
              <a:defRPr/>
            </a:lvl1pPr>
          </a:lstStyle>
          <a:p>
            <a:pPr>
              <a:defRPr/>
            </a:pPr>
            <a:fld id="{DEEEFBCA-3B15-4A6F-967C-33630BBD47D8}" type="slidenum">
              <a:rPr lang="sv-SE"/>
              <a:pPr>
                <a:defRPr/>
              </a:pPr>
              <a:t>‹#›</a:t>
            </a:fld>
            <a:endParaRPr lang="sv-SE"/>
          </a:p>
        </p:txBody>
      </p:sp>
    </p:spTree>
    <p:extLst>
      <p:ext uri="{BB962C8B-B14F-4D97-AF65-F5344CB8AC3E}">
        <p14:creationId xmlns:p14="http://schemas.microsoft.com/office/powerpoint/2010/main" val="4165185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endParaRPr lang="sv-SE" dirty="0"/>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5" name="Platshållare för sidfot 4"/>
          <p:cNvSpPr>
            <a:spLocks noGrp="1"/>
          </p:cNvSpPr>
          <p:nvPr>
            <p:ph type="ftr" sz="quarter" idx="11"/>
          </p:nvPr>
        </p:nvSpPr>
        <p:spPr/>
        <p:txBody>
          <a:bodyPr/>
          <a:lstStyle>
            <a:lvl1pPr>
              <a:defRPr dirty="0"/>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9C40186A-1347-425B-8CEB-6639C820F4FA}" type="slidenum">
              <a:rPr lang="sv-SE"/>
              <a:pPr>
                <a:defRPr/>
              </a:pPr>
              <a:t>‹#›</a:t>
            </a:fld>
            <a:endParaRPr lang="sv-SE"/>
          </a:p>
        </p:txBody>
      </p:sp>
    </p:spTree>
    <p:extLst>
      <p:ext uri="{BB962C8B-B14F-4D97-AF65-F5344CB8AC3E}">
        <p14:creationId xmlns:p14="http://schemas.microsoft.com/office/powerpoint/2010/main" val="1416196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KLICKA HÄR FÖR ATT ÄNDRA</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lvl1pPr>
              <a:defRPr/>
            </a:lvl1pPr>
          </a:lstStyle>
          <a:p>
            <a:pPr>
              <a:defRPr/>
            </a:pPr>
            <a:endParaRPr lang="sv-SE"/>
          </a:p>
        </p:txBody>
      </p:sp>
      <p:sp>
        <p:nvSpPr>
          <p:cNvPr id="7" name="Platshållare för bildnummer 6"/>
          <p:cNvSpPr>
            <a:spLocks noGrp="1"/>
          </p:cNvSpPr>
          <p:nvPr>
            <p:ph type="sldNum" sz="quarter" idx="12"/>
          </p:nvPr>
        </p:nvSpPr>
        <p:spPr/>
        <p:txBody>
          <a:bodyPr/>
          <a:lstStyle>
            <a:lvl1pPr>
              <a:defRPr/>
            </a:lvl1pPr>
          </a:lstStyle>
          <a:p>
            <a:pPr>
              <a:defRPr/>
            </a:pPr>
            <a:fld id="{AE48AF59-0267-4BF8-9493-50F000FF10E1}" type="slidenum">
              <a:rPr lang="sv-SE"/>
              <a:pPr>
                <a:defRPr/>
              </a:pPr>
              <a:t>‹#›</a:t>
            </a:fld>
            <a:endParaRPr lang="sv-SE"/>
          </a:p>
        </p:txBody>
      </p:sp>
    </p:spTree>
    <p:extLst>
      <p:ext uri="{BB962C8B-B14F-4D97-AF65-F5344CB8AC3E}">
        <p14:creationId xmlns:p14="http://schemas.microsoft.com/office/powerpoint/2010/main" val="14546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298982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a:t>KLICKA HÄR FÖR ATT ÄNDRA</a:t>
            </a:r>
          </a:p>
        </p:txBody>
      </p:sp>
      <p:sp>
        <p:nvSpPr>
          <p:cNvPr id="3" name="Platshållare för text 2"/>
          <p:cNvSpPr>
            <a:spLocks noGrp="1"/>
          </p:cNvSpPr>
          <p:nvPr>
            <p:ph type="body" idx="1"/>
          </p:nvPr>
        </p:nvSpPr>
        <p:spPr>
          <a:xfrm>
            <a:off x="457200" y="193429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57405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4645025" y="193429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57405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sidfot 7"/>
          <p:cNvSpPr>
            <a:spLocks noGrp="1"/>
          </p:cNvSpPr>
          <p:nvPr>
            <p:ph type="ftr" sz="quarter" idx="11"/>
          </p:nvPr>
        </p:nvSpPr>
        <p:spPr/>
        <p:txBody>
          <a:bodyPr/>
          <a:lstStyle>
            <a:lvl1pPr>
              <a:defRPr/>
            </a:lvl1pPr>
          </a:lstStyle>
          <a:p>
            <a:pPr>
              <a:defRPr/>
            </a:pPr>
            <a:endParaRPr lang="sv-SE"/>
          </a:p>
        </p:txBody>
      </p:sp>
      <p:sp>
        <p:nvSpPr>
          <p:cNvPr id="10" name="Platshållare för bildnummer 8"/>
          <p:cNvSpPr>
            <a:spLocks noGrp="1"/>
          </p:cNvSpPr>
          <p:nvPr>
            <p:ph type="sldNum" sz="quarter" idx="12"/>
          </p:nvPr>
        </p:nvSpPr>
        <p:spPr/>
        <p:txBody>
          <a:bodyPr/>
          <a:lstStyle>
            <a:lvl1pPr>
              <a:defRPr/>
            </a:lvl1pPr>
          </a:lstStyle>
          <a:p>
            <a:pPr>
              <a:defRPr/>
            </a:pPr>
            <a:fld id="{ACEB6009-8B1E-4BCD-A168-97ECCD20E859}" type="slidenum">
              <a:rPr lang="sv-SE"/>
              <a:pPr>
                <a:defRPr/>
              </a:pPr>
              <a:t>‹#›</a:t>
            </a:fld>
            <a:endParaRPr lang="sv-SE"/>
          </a:p>
        </p:txBody>
      </p:sp>
    </p:spTree>
    <p:extLst>
      <p:ext uri="{BB962C8B-B14F-4D97-AF65-F5344CB8AC3E}">
        <p14:creationId xmlns:p14="http://schemas.microsoft.com/office/powerpoint/2010/main" val="3252195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a:xfrm>
            <a:off x="457200" y="6356350"/>
            <a:ext cx="2133600" cy="365125"/>
          </a:xfrm>
          <a:prstGeom prst="rect">
            <a:avLst/>
          </a:prstGeom>
        </p:spPr>
        <p:txBody>
          <a:bodyPr/>
          <a:lstStyle>
            <a:lvl1pPr>
              <a:defRPr/>
            </a:lvl1pPr>
          </a:lstStyle>
          <a:p>
            <a:pPr>
              <a:defRPr/>
            </a:pPr>
            <a:fld id="{E0032978-9F02-4ED6-85F1-42A2E350364F}" type="datetime1">
              <a:rPr lang="sv-SE" smtClean="0"/>
              <a:t>2019-05-03</a:t>
            </a:fld>
            <a:endParaRPr lang="sv-SE"/>
          </a:p>
        </p:txBody>
      </p:sp>
      <p:sp>
        <p:nvSpPr>
          <p:cNvPr id="4" name="Platshållare för sidfot 3"/>
          <p:cNvSpPr>
            <a:spLocks noGrp="1"/>
          </p:cNvSpPr>
          <p:nvPr>
            <p:ph type="ftr" sz="quarter" idx="11"/>
          </p:nvPr>
        </p:nvSpPr>
        <p:spPr/>
        <p:txBody>
          <a:bodyPr/>
          <a:lstStyle>
            <a:lvl1pPr>
              <a:defRPr/>
            </a:lvl1pPr>
          </a:lstStyle>
          <a:p>
            <a:pPr>
              <a:defRPr/>
            </a:pPr>
            <a:endParaRPr lang="sv-SE"/>
          </a:p>
        </p:txBody>
      </p:sp>
      <p:sp>
        <p:nvSpPr>
          <p:cNvPr id="5" name="Platshållare för bildnummer 4"/>
          <p:cNvSpPr>
            <a:spLocks noGrp="1"/>
          </p:cNvSpPr>
          <p:nvPr>
            <p:ph type="sldNum" sz="quarter" idx="12"/>
          </p:nvPr>
        </p:nvSpPr>
        <p:spPr>
          <a:xfrm>
            <a:off x="6902896" y="6453336"/>
            <a:ext cx="2133600" cy="365125"/>
          </a:xfrm>
        </p:spPr>
        <p:txBody>
          <a:bodyPr/>
          <a:lstStyle>
            <a:lvl1pPr>
              <a:defRPr/>
            </a:lvl1pPr>
          </a:lstStyle>
          <a:p>
            <a:pPr>
              <a:defRPr/>
            </a:pPr>
            <a:fld id="{E81CFCEB-0FDB-48DB-9632-FDE7C5A98DF7}" type="slidenum">
              <a:rPr lang="sv-SE"/>
              <a:pPr>
                <a:defRPr/>
              </a:pPr>
              <a:t>‹#›</a:t>
            </a:fld>
            <a:endParaRPr lang="sv-SE"/>
          </a:p>
        </p:txBody>
      </p:sp>
    </p:spTree>
    <p:extLst>
      <p:ext uri="{BB962C8B-B14F-4D97-AF65-F5344CB8AC3E}">
        <p14:creationId xmlns:p14="http://schemas.microsoft.com/office/powerpoint/2010/main" val="1215623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457200" y="6356350"/>
            <a:ext cx="2133600" cy="365125"/>
          </a:xfrm>
          <a:prstGeom prst="rect">
            <a:avLst/>
          </a:prstGeom>
        </p:spPr>
        <p:txBody>
          <a:bodyPr/>
          <a:lstStyle>
            <a:lvl1pPr>
              <a:defRPr/>
            </a:lvl1pPr>
          </a:lstStyle>
          <a:p>
            <a:pPr>
              <a:defRPr/>
            </a:pPr>
            <a:fld id="{0D6B3A26-EDE1-4A38-8E68-A26EFFF0E041}" type="datetime1">
              <a:rPr lang="sv-SE" smtClean="0"/>
              <a:t>2019-05-03</a:t>
            </a:fld>
            <a:endParaRPr lang="sv-SE"/>
          </a:p>
        </p:txBody>
      </p:sp>
      <p:sp>
        <p:nvSpPr>
          <p:cNvPr id="3" name="Platshållare för sidfot 2"/>
          <p:cNvSpPr>
            <a:spLocks noGrp="1"/>
          </p:cNvSpPr>
          <p:nvPr>
            <p:ph type="ftr" sz="quarter" idx="11"/>
          </p:nvPr>
        </p:nvSpPr>
        <p:spPr/>
        <p:txBody>
          <a:bodyPr/>
          <a:lstStyle>
            <a:lvl1pPr>
              <a:defRPr/>
            </a:lvl1pPr>
          </a:lstStyle>
          <a:p>
            <a:pPr>
              <a:defRPr/>
            </a:pPr>
            <a:endParaRPr lang="sv-SE"/>
          </a:p>
        </p:txBody>
      </p:sp>
      <p:sp>
        <p:nvSpPr>
          <p:cNvPr id="4" name="Platshållare för bildnummer 3"/>
          <p:cNvSpPr>
            <a:spLocks noGrp="1"/>
          </p:cNvSpPr>
          <p:nvPr>
            <p:ph type="sldNum" sz="quarter" idx="12"/>
          </p:nvPr>
        </p:nvSpPr>
        <p:spPr>
          <a:xfrm>
            <a:off x="6902896" y="6453336"/>
            <a:ext cx="2133600" cy="365125"/>
          </a:xfrm>
        </p:spPr>
        <p:txBody>
          <a:bodyPr/>
          <a:lstStyle>
            <a:lvl1pPr>
              <a:defRPr/>
            </a:lvl1pPr>
          </a:lstStyle>
          <a:p>
            <a:pPr>
              <a:defRPr/>
            </a:pPr>
            <a:fld id="{E74F9F6D-913E-4650-8984-A8C7A9839B0B}" type="slidenum">
              <a:rPr lang="sv-SE"/>
              <a:pPr>
                <a:defRPr/>
              </a:pPr>
              <a:t>‹#›</a:t>
            </a:fld>
            <a:endParaRPr lang="sv-SE"/>
          </a:p>
        </p:txBody>
      </p:sp>
    </p:spTree>
    <p:extLst>
      <p:ext uri="{BB962C8B-B14F-4D97-AF65-F5344CB8AC3E}">
        <p14:creationId xmlns:p14="http://schemas.microsoft.com/office/powerpoint/2010/main" val="3154303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6" name="Platshållare för datum 4"/>
          <p:cNvSpPr>
            <a:spLocks noGrp="1"/>
          </p:cNvSpPr>
          <p:nvPr>
            <p:ph type="dt" sz="half" idx="10"/>
          </p:nvPr>
        </p:nvSpPr>
        <p:spPr>
          <a:xfrm>
            <a:off x="457200" y="6356350"/>
            <a:ext cx="2133600" cy="365125"/>
          </a:xfrm>
          <a:prstGeom prst="rect">
            <a:avLst/>
          </a:prstGeom>
        </p:spPr>
        <p:txBody>
          <a:bodyPr/>
          <a:lstStyle>
            <a:lvl1pPr>
              <a:defRPr/>
            </a:lvl1pPr>
          </a:lstStyle>
          <a:p>
            <a:pPr>
              <a:defRPr/>
            </a:pPr>
            <a:fld id="{67348F43-3F9A-4BB9-9A13-C18900CCD885}" type="datetime1">
              <a:rPr lang="sv-SE" smtClean="0"/>
              <a:t>2019-05-03</a:t>
            </a:fld>
            <a:endParaRPr lang="sv-SE"/>
          </a:p>
        </p:txBody>
      </p:sp>
      <p:sp>
        <p:nvSpPr>
          <p:cNvPr id="7" name="Platshållare för sidfot 5"/>
          <p:cNvSpPr>
            <a:spLocks noGrp="1"/>
          </p:cNvSpPr>
          <p:nvPr>
            <p:ph type="ftr" sz="quarter" idx="11"/>
          </p:nvPr>
        </p:nvSpPr>
        <p:spPr/>
        <p:txBody>
          <a:bodyPr/>
          <a:lstStyle>
            <a:lvl1pPr>
              <a:defRPr/>
            </a:lvl1pPr>
          </a:lstStyle>
          <a:p>
            <a:pPr>
              <a:defRPr/>
            </a:pPr>
            <a:endParaRPr lang="sv-SE"/>
          </a:p>
        </p:txBody>
      </p:sp>
      <p:sp>
        <p:nvSpPr>
          <p:cNvPr id="8" name="Platshållare för bildnummer 6"/>
          <p:cNvSpPr>
            <a:spLocks noGrp="1"/>
          </p:cNvSpPr>
          <p:nvPr>
            <p:ph type="sldNum" sz="quarter" idx="12"/>
          </p:nvPr>
        </p:nvSpPr>
        <p:spPr/>
        <p:txBody>
          <a:bodyPr/>
          <a:lstStyle>
            <a:lvl1pPr>
              <a:defRPr/>
            </a:lvl1pPr>
          </a:lstStyle>
          <a:p>
            <a:pPr>
              <a:defRPr/>
            </a:pPr>
            <a:fld id="{D90D2851-2EA0-40E9-AA10-DDB325BD45B7}" type="slidenum">
              <a:rPr lang="sv-SE"/>
              <a:pPr>
                <a:defRPr/>
              </a:pPr>
              <a:t>‹#›</a:t>
            </a:fld>
            <a:endParaRPr lang="sv-SE"/>
          </a:p>
        </p:txBody>
      </p:sp>
    </p:spTree>
    <p:extLst>
      <p:ext uri="{BB962C8B-B14F-4D97-AF65-F5344CB8AC3E}">
        <p14:creationId xmlns:p14="http://schemas.microsoft.com/office/powerpoint/2010/main" val="1034318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6" name="Platshållare för datum 4"/>
          <p:cNvSpPr>
            <a:spLocks noGrp="1"/>
          </p:cNvSpPr>
          <p:nvPr>
            <p:ph type="dt" sz="half" idx="10"/>
          </p:nvPr>
        </p:nvSpPr>
        <p:spPr>
          <a:xfrm>
            <a:off x="457200" y="6356350"/>
            <a:ext cx="2133600" cy="365125"/>
          </a:xfrm>
          <a:prstGeom prst="rect">
            <a:avLst/>
          </a:prstGeom>
        </p:spPr>
        <p:txBody>
          <a:bodyPr/>
          <a:lstStyle>
            <a:lvl1pPr>
              <a:defRPr/>
            </a:lvl1pPr>
          </a:lstStyle>
          <a:p>
            <a:pPr>
              <a:defRPr/>
            </a:pPr>
            <a:fld id="{802C78C0-8B05-4477-9FAE-1117010AD6FD}" type="datetime1">
              <a:rPr lang="sv-SE" smtClean="0"/>
              <a:t>2019-05-03</a:t>
            </a:fld>
            <a:endParaRPr lang="sv-SE"/>
          </a:p>
        </p:txBody>
      </p:sp>
      <p:sp>
        <p:nvSpPr>
          <p:cNvPr id="7" name="Platshållare för sidfot 5"/>
          <p:cNvSpPr>
            <a:spLocks noGrp="1"/>
          </p:cNvSpPr>
          <p:nvPr>
            <p:ph type="ftr" sz="quarter" idx="11"/>
          </p:nvPr>
        </p:nvSpPr>
        <p:spPr/>
        <p:txBody>
          <a:bodyPr/>
          <a:lstStyle>
            <a:lvl1pPr>
              <a:defRPr/>
            </a:lvl1pPr>
          </a:lstStyle>
          <a:p>
            <a:pPr>
              <a:defRPr/>
            </a:pPr>
            <a:endParaRPr lang="sv-SE"/>
          </a:p>
        </p:txBody>
      </p:sp>
      <p:sp>
        <p:nvSpPr>
          <p:cNvPr id="8" name="Platshållare för bildnummer 6"/>
          <p:cNvSpPr>
            <a:spLocks noGrp="1"/>
          </p:cNvSpPr>
          <p:nvPr>
            <p:ph type="sldNum" sz="quarter" idx="12"/>
          </p:nvPr>
        </p:nvSpPr>
        <p:spPr/>
        <p:txBody>
          <a:bodyPr/>
          <a:lstStyle>
            <a:lvl1pPr>
              <a:defRPr/>
            </a:lvl1pPr>
          </a:lstStyle>
          <a:p>
            <a:pPr>
              <a:defRPr/>
            </a:pPr>
            <a:fld id="{67983651-E07C-46AB-BE1E-CDD86DE26F72}" type="slidenum">
              <a:rPr lang="sv-SE"/>
              <a:pPr>
                <a:defRPr/>
              </a:pPr>
              <a:t>‹#›</a:t>
            </a:fld>
            <a:endParaRPr lang="sv-SE"/>
          </a:p>
        </p:txBody>
      </p:sp>
    </p:spTree>
    <p:extLst>
      <p:ext uri="{BB962C8B-B14F-4D97-AF65-F5344CB8AC3E}">
        <p14:creationId xmlns:p14="http://schemas.microsoft.com/office/powerpoint/2010/main" val="57991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KLICKA HÄR FÖR ATT ÄNDRA</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2B75C333-449B-4306-A490-325B58876596}" type="slidenum">
              <a:rPr lang="sv-SE"/>
              <a:pPr>
                <a:defRPr/>
              </a:pPr>
              <a:t>‹#›</a:t>
            </a:fld>
            <a:endParaRPr lang="sv-SE"/>
          </a:p>
        </p:txBody>
      </p:sp>
    </p:spTree>
    <p:extLst>
      <p:ext uri="{BB962C8B-B14F-4D97-AF65-F5344CB8AC3E}">
        <p14:creationId xmlns:p14="http://schemas.microsoft.com/office/powerpoint/2010/main" val="2399067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hasCustomPrompt="1"/>
          </p:nvPr>
        </p:nvSpPr>
        <p:spPr>
          <a:xfrm>
            <a:off x="6629400" y="274638"/>
            <a:ext cx="2057400" cy="5851525"/>
          </a:xfrm>
        </p:spPr>
        <p:txBody>
          <a:bodyPr vert="eaVert"/>
          <a:lstStyle/>
          <a:p>
            <a:r>
              <a:rPr lang="sv-SE" dirty="0"/>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49A490D2-6EBA-46C2-9C80-E9853E013905}" type="slidenum">
              <a:rPr lang="sv-SE"/>
              <a:pPr>
                <a:defRPr/>
              </a:pPr>
              <a:t>‹#›</a:t>
            </a:fld>
            <a:endParaRPr lang="sv-SE"/>
          </a:p>
        </p:txBody>
      </p:sp>
    </p:spTree>
    <p:extLst>
      <p:ext uri="{BB962C8B-B14F-4D97-AF65-F5344CB8AC3E}">
        <p14:creationId xmlns:p14="http://schemas.microsoft.com/office/powerpoint/2010/main" val="3850577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Rubrikbild">
    <p:spTree>
      <p:nvGrpSpPr>
        <p:cNvPr id="1" name=""/>
        <p:cNvGrpSpPr/>
        <p:nvPr/>
      </p:nvGrpSpPr>
      <p:grpSpPr>
        <a:xfrm>
          <a:off x="0" y="0"/>
          <a:ext cx="0" cy="0"/>
          <a:chOff x="0" y="0"/>
          <a:chExt cx="0" cy="0"/>
        </a:xfrm>
      </p:grpSpPr>
      <p:sp>
        <p:nvSpPr>
          <p:cNvPr id="5" name="Rätvinklig triangel 4"/>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Underrubrik 16"/>
          <p:cNvSpPr>
            <a:spLocks noGrp="1"/>
          </p:cNvSpPr>
          <p:nvPr>
            <p:ph type="subTitle" idx="1"/>
          </p:nvPr>
        </p:nvSpPr>
        <p:spPr>
          <a:xfrm>
            <a:off x="688975" y="2564904"/>
            <a:ext cx="7772400" cy="1199704"/>
          </a:xfrm>
        </p:spPr>
        <p:txBody>
          <a:bodyPr lIns="45720" rIns="45720"/>
          <a:lstStyle>
            <a:lvl1pPr marL="0" marR="64008" indent="0" algn="l">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sv-SE"/>
              <a:t>Klicka här för att ändra format på underrubrik i bakgrunden</a:t>
            </a:r>
            <a:endParaRPr lang="en-US" dirty="0"/>
          </a:p>
        </p:txBody>
      </p:sp>
      <p:sp>
        <p:nvSpPr>
          <p:cNvPr id="2" name="Rubrik 1"/>
          <p:cNvSpPr>
            <a:spLocks noGrp="1"/>
          </p:cNvSpPr>
          <p:nvPr>
            <p:ph type="title"/>
          </p:nvPr>
        </p:nvSpPr>
        <p:spPr>
          <a:xfrm>
            <a:off x="683568" y="908720"/>
            <a:ext cx="8466782" cy="1768272"/>
          </a:xfrm>
        </p:spPr>
        <p:txBody>
          <a:bodyPr anchor="t"/>
          <a:lstStyle>
            <a:lvl1pPr>
              <a:defRPr>
                <a:solidFill>
                  <a:schemeClr val="tx1"/>
                </a:solidFill>
                <a:effectLst/>
              </a:defRPr>
            </a:lvl1pPr>
          </a:lstStyle>
          <a:p>
            <a:r>
              <a:rPr lang="sv-SE"/>
              <a:t>Klicka här för att ändra format</a:t>
            </a:r>
            <a:endParaRPr lang="sv-SE" dirty="0"/>
          </a:p>
        </p:txBody>
      </p:sp>
      <p:pic>
        <p:nvPicPr>
          <p:cNvPr id="3" name="Bildobjekt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811" y="-315416"/>
            <a:ext cx="9590038" cy="6782464"/>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237" y="6093296"/>
            <a:ext cx="1994499" cy="576064"/>
          </a:xfrm>
          <a:prstGeom prst="rect">
            <a:avLst/>
          </a:prstGeom>
        </p:spPr>
      </p:pic>
    </p:spTree>
    <p:extLst>
      <p:ext uri="{BB962C8B-B14F-4D97-AF65-F5344CB8AC3E}">
        <p14:creationId xmlns:p14="http://schemas.microsoft.com/office/powerpoint/2010/main" val="1967199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p:spPr>
        <p:txBody>
          <a:bodyPr anchor="b"/>
          <a:lstStyle>
            <a:lvl1pPr algn="ctr">
              <a:defRPr sz="4500"/>
            </a:lvl1pPr>
          </a:lstStyle>
          <a:p>
            <a:r>
              <a:rPr lang="sv-SE"/>
              <a:t>Klicka här för att ändra format</a:t>
            </a:r>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5282BCBE-DDB1-4E1A-89AA-8456222F7962}"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299630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5282BCBE-DDB1-4E1A-89AA-8456222F7962}"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112336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a:xfrm>
            <a:off x="575043" y="2412000"/>
            <a:ext cx="3629210"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7" name="Platshållare för innehåll 2"/>
          <p:cNvSpPr>
            <a:spLocks noGrp="1"/>
          </p:cNvSpPr>
          <p:nvPr>
            <p:ph idx="13"/>
          </p:nvPr>
        </p:nvSpPr>
        <p:spPr>
          <a:xfrm>
            <a:off x="4368616" y="2412000"/>
            <a:ext cx="3629210"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500526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9"/>
            <a:ext cx="7886700" cy="2852737"/>
          </a:xfrm>
        </p:spPr>
        <p:txBody>
          <a:bodyPr anchor="b"/>
          <a:lstStyle>
            <a:lvl1pPr>
              <a:defRPr sz="4500"/>
            </a:lvl1pPr>
          </a:lstStyle>
          <a:p>
            <a:r>
              <a:rPr lang="sv-SE"/>
              <a:t>Klicka här för att ändra format</a:t>
            </a:r>
          </a:p>
        </p:txBody>
      </p:sp>
      <p:sp>
        <p:nvSpPr>
          <p:cNvPr id="3" name="Platshållare för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5282BCBE-DDB1-4E1A-89AA-8456222F7962}"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2204806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28650" y="1825625"/>
            <a:ext cx="388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29150" y="1825625"/>
            <a:ext cx="388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5282BCBE-DDB1-4E1A-89AA-8456222F7962}" type="datetimeFigureOut">
              <a:rPr lang="sv-SE" smtClean="0"/>
              <a:t>2019-05-03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3947332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9841" y="365126"/>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Platshållare för innehåll 3"/>
          <p:cNvSpPr>
            <a:spLocks noGrp="1"/>
          </p:cNvSpPr>
          <p:nvPr>
            <p:ph sz="half" idx="2"/>
          </p:nvPr>
        </p:nvSpPr>
        <p:spPr>
          <a:xfrm>
            <a:off x="629842" y="2505075"/>
            <a:ext cx="3868340"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391"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5282BCBE-DDB1-4E1A-89AA-8456222F7962}" type="datetimeFigureOut">
              <a:rPr lang="sv-SE" smtClean="0"/>
              <a:t>2019-05-03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46571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5282BCBE-DDB1-4E1A-89AA-8456222F7962}" type="datetimeFigureOut">
              <a:rPr lang="sv-SE" smtClean="0"/>
              <a:t>2019-05-03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3773241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282BCBE-DDB1-4E1A-89AA-8456222F7962}" type="datetimeFigureOut">
              <a:rPr lang="sv-SE" smtClean="0"/>
              <a:t>2019-05-03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872759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457200"/>
            <a:ext cx="2949178" cy="1600200"/>
          </a:xfrm>
        </p:spPr>
        <p:txBody>
          <a:bodyPr anchor="b"/>
          <a:lstStyle>
            <a:lvl1pPr>
              <a:defRPr sz="2400"/>
            </a:lvl1pPr>
          </a:lstStyle>
          <a:p>
            <a:r>
              <a:rPr lang="sv-SE"/>
              <a:t>Klicka här för att ändra format</a:t>
            </a:r>
          </a:p>
        </p:txBody>
      </p:sp>
      <p:sp>
        <p:nvSpPr>
          <p:cNvPr id="3" name="Platshållare för innehåll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5282BCBE-DDB1-4E1A-89AA-8456222F7962}" type="datetimeFigureOut">
              <a:rPr lang="sv-SE" smtClean="0"/>
              <a:t>2019-05-03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4046281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457200"/>
            <a:ext cx="2949178" cy="1600200"/>
          </a:xfrm>
        </p:spPr>
        <p:txBody>
          <a:bodyPr anchor="b"/>
          <a:lstStyle>
            <a:lvl1pPr>
              <a:defRPr sz="2400"/>
            </a:lvl1pPr>
          </a:lstStyle>
          <a:p>
            <a:r>
              <a:rPr lang="sv-SE"/>
              <a:t>Klicka här för att ändra format</a:t>
            </a:r>
          </a:p>
        </p:txBody>
      </p:sp>
      <p:sp>
        <p:nvSpPr>
          <p:cNvPr id="3" name="Platshållare för bild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5282BCBE-DDB1-4E1A-89AA-8456222F7962}" type="datetimeFigureOut">
              <a:rPr lang="sv-SE" smtClean="0"/>
              <a:t>2019-05-03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460705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5282BCBE-DDB1-4E1A-89AA-8456222F7962}"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3186388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5" y="365125"/>
            <a:ext cx="1971675"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0" y="365125"/>
            <a:ext cx="5800725"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5282BCBE-DDB1-4E1A-89AA-8456222F7962}"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1980117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Rubrikbild">
    <p:spTree>
      <p:nvGrpSpPr>
        <p:cNvPr id="1" name=""/>
        <p:cNvGrpSpPr/>
        <p:nvPr/>
      </p:nvGrpSpPr>
      <p:grpSpPr>
        <a:xfrm>
          <a:off x="0" y="0"/>
          <a:ext cx="0" cy="0"/>
          <a:chOff x="0" y="0"/>
          <a:chExt cx="0" cy="0"/>
        </a:xfrm>
      </p:grpSpPr>
      <p:pic>
        <p:nvPicPr>
          <p:cNvPr id="4" name="Bildobjekt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6052" y="2055304"/>
            <a:ext cx="4369918"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hasCustomPrompt="1"/>
          </p:nvPr>
        </p:nvSpPr>
        <p:spPr>
          <a:xfrm>
            <a:off x="710661" y="1556792"/>
            <a:ext cx="7484368" cy="1080120"/>
          </a:xfrm>
        </p:spPr>
        <p:txBody>
          <a:bodyPr/>
          <a:lstStyle>
            <a:lvl1pPr algn="l">
              <a:defRPr sz="2700"/>
            </a:lvl1pPr>
          </a:lstStyle>
          <a:p>
            <a:r>
              <a:rPr lang="sv-SE" dirty="0"/>
              <a:t>RUBRIK</a:t>
            </a:r>
          </a:p>
        </p:txBody>
      </p:sp>
      <p:sp>
        <p:nvSpPr>
          <p:cNvPr id="6" name="Platshållare för sidfot 4"/>
          <p:cNvSpPr>
            <a:spLocks noGrp="1"/>
          </p:cNvSpPr>
          <p:nvPr>
            <p:ph type="ftr" sz="quarter" idx="11"/>
          </p:nvPr>
        </p:nvSpPr>
        <p:spPr/>
        <p:txBody>
          <a:bodyPr/>
          <a:lstStyle>
            <a:lvl1pPr>
              <a:defRPr/>
            </a:lvl1pPr>
          </a:lstStyle>
          <a:p>
            <a:pPr>
              <a:defRPr/>
            </a:pPr>
            <a:endParaRPr lang="en-US"/>
          </a:p>
        </p:txBody>
      </p:sp>
      <p:sp>
        <p:nvSpPr>
          <p:cNvPr id="7" name="Platshållare för bildnummer 5"/>
          <p:cNvSpPr>
            <a:spLocks noGrp="1"/>
          </p:cNvSpPr>
          <p:nvPr>
            <p:ph type="sldNum" sz="quarter" idx="12"/>
          </p:nvPr>
        </p:nvSpPr>
        <p:spPr/>
        <p:txBody>
          <a:bodyPr/>
          <a:lstStyle>
            <a:lvl1pPr>
              <a:defRPr/>
            </a:lvl1pPr>
          </a:lstStyle>
          <a:p>
            <a:pPr>
              <a:defRPr/>
            </a:pPr>
            <a:fld id="{B606288F-56C6-4451-BD33-4ED4CA893767}" type="slidenum">
              <a:rPr lang="en-US"/>
              <a:pPr>
                <a:defRPr/>
              </a:pPr>
              <a:t>‹#›</a:t>
            </a:fld>
            <a:endParaRPr lang="en-US"/>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69" y="620689"/>
            <a:ext cx="2301716" cy="886397"/>
          </a:xfrm>
          <a:prstGeom prst="rect">
            <a:avLst/>
          </a:prstGeom>
        </p:spPr>
      </p:pic>
      <p:sp>
        <p:nvSpPr>
          <p:cNvPr id="12" name="Platshållare för innehåll 11"/>
          <p:cNvSpPr>
            <a:spLocks noGrp="1"/>
          </p:cNvSpPr>
          <p:nvPr>
            <p:ph sz="quarter" idx="13" hasCustomPrompt="1"/>
          </p:nvPr>
        </p:nvSpPr>
        <p:spPr>
          <a:xfrm>
            <a:off x="703805" y="5373216"/>
            <a:ext cx="4175819" cy="1079500"/>
          </a:xfrm>
        </p:spPr>
        <p:txBody>
          <a:bodyPr/>
          <a:lstStyle>
            <a:lvl1pPr marL="0" indent="0">
              <a:buNone/>
              <a:defRPr sz="1800" baseline="0"/>
            </a:lvl1pPr>
          </a:lstStyle>
          <a:p>
            <a:pPr lvl="0"/>
            <a:r>
              <a:rPr lang="sv-SE" dirty="0"/>
              <a:t>Förnamn Efternamn</a:t>
            </a:r>
          </a:p>
        </p:txBody>
      </p:sp>
    </p:spTree>
    <p:extLst>
      <p:ext uri="{BB962C8B-B14F-4D97-AF65-F5344CB8AC3E}">
        <p14:creationId xmlns:p14="http://schemas.microsoft.com/office/powerpoint/2010/main" val="262595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datum 3"/>
          <p:cNvSpPr>
            <a:spLocks noGrp="1"/>
          </p:cNvSpPr>
          <p:nvPr>
            <p:ph type="dt" sz="half" idx="10"/>
          </p:nvPr>
        </p:nvSpPr>
        <p:spPr/>
        <p:txBody>
          <a:bodyPr/>
          <a:lstStyle/>
          <a:p>
            <a:fld id="{1B8F8DFE-A200-45B5-B28F-687801E16029}" type="datetimeFigureOut">
              <a:rPr lang="sv-SE" smtClean="0"/>
              <a:t>2019-05-03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7" name="Platshållare för innehåll 2"/>
          <p:cNvSpPr>
            <a:spLocks noGrp="1"/>
          </p:cNvSpPr>
          <p:nvPr>
            <p:ph idx="13"/>
          </p:nvPr>
        </p:nvSpPr>
        <p:spPr>
          <a:xfrm>
            <a:off x="4365266" y="2412000"/>
            <a:ext cx="3628800"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6"/>
          <p:cNvSpPr>
            <a:spLocks noGrp="1"/>
          </p:cNvSpPr>
          <p:nvPr>
            <p:ph type="pic" sz="quarter" idx="14"/>
          </p:nvPr>
        </p:nvSpPr>
        <p:spPr>
          <a:xfrm>
            <a:off x="575042" y="2412000"/>
            <a:ext cx="3628800" cy="3420000"/>
          </a:xfrm>
        </p:spPr>
        <p:txBody>
          <a:bodyPr anchor="ctr"/>
          <a:lstStyle>
            <a:lvl1pPr marL="0" indent="0" algn="ctr">
              <a:buNone/>
              <a:defRPr/>
            </a:lvl1pPr>
          </a:lstStyle>
          <a:p>
            <a:r>
              <a:rPr lang="sv-SE"/>
              <a:t>Klicka på ikonen för att lägga till en bild</a:t>
            </a:r>
            <a:endParaRPr lang="sv-SE" dirty="0"/>
          </a:p>
        </p:txBody>
      </p:sp>
    </p:spTree>
    <p:extLst>
      <p:ext uri="{BB962C8B-B14F-4D97-AF65-F5344CB8AC3E}">
        <p14:creationId xmlns:p14="http://schemas.microsoft.com/office/powerpoint/2010/main" val="797491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pic>
        <p:nvPicPr>
          <p:cNvPr id="4" name="Bildobjekt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3144" y="2420104"/>
            <a:ext cx="5820856" cy="465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hasCustomPrompt="1"/>
          </p:nvPr>
        </p:nvSpPr>
        <p:spPr>
          <a:xfrm>
            <a:off x="710660" y="1556792"/>
            <a:ext cx="7484368" cy="1080120"/>
          </a:xfrm>
        </p:spPr>
        <p:txBody>
          <a:bodyPr/>
          <a:lstStyle>
            <a:lvl1pPr algn="l">
              <a:defRPr sz="3600"/>
            </a:lvl1pPr>
          </a:lstStyle>
          <a:p>
            <a:r>
              <a:rPr lang="sv-SE" dirty="0"/>
              <a:t>RUBRIK</a:t>
            </a:r>
          </a:p>
        </p:txBody>
      </p:sp>
      <p:sp>
        <p:nvSpPr>
          <p:cNvPr id="6" name="Platshållare för sidfot 4"/>
          <p:cNvSpPr>
            <a:spLocks noGrp="1"/>
          </p:cNvSpPr>
          <p:nvPr>
            <p:ph type="ftr" sz="quarter" idx="11"/>
          </p:nvPr>
        </p:nvSpPr>
        <p:spPr/>
        <p:txBody>
          <a:bodyPr/>
          <a:lstStyle>
            <a:lvl1pPr>
              <a:defRPr/>
            </a:lvl1pPr>
          </a:lstStyle>
          <a:p>
            <a:pPr>
              <a:defRPr/>
            </a:pPr>
            <a:r>
              <a:rPr lang="sv-SE"/>
              <a:t>Vi gör skillnad – Tillsammans med Respekt och Kvalitet för Hållbarhet </a:t>
            </a:r>
            <a:endParaRPr lang="en-US"/>
          </a:p>
        </p:txBody>
      </p:sp>
      <p:sp>
        <p:nvSpPr>
          <p:cNvPr id="7" name="Platshållare för bildnummer 5"/>
          <p:cNvSpPr>
            <a:spLocks noGrp="1"/>
          </p:cNvSpPr>
          <p:nvPr>
            <p:ph type="sldNum" sz="quarter" idx="12"/>
          </p:nvPr>
        </p:nvSpPr>
        <p:spPr/>
        <p:txBody>
          <a:bodyPr/>
          <a:lstStyle>
            <a:lvl1pPr>
              <a:defRPr/>
            </a:lvl1pPr>
          </a:lstStyle>
          <a:p>
            <a:pPr>
              <a:defRPr/>
            </a:pPr>
            <a:fld id="{B606288F-56C6-4451-BD33-4ED4CA893767}" type="slidenum">
              <a:rPr lang="en-US"/>
              <a:pPr>
                <a:defRPr/>
              </a:pPr>
              <a:t>‹#›</a:t>
            </a:fld>
            <a:endParaRPr lang="en-US"/>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68" y="620688"/>
            <a:ext cx="2991748" cy="864096"/>
          </a:xfrm>
          <a:prstGeom prst="rect">
            <a:avLst/>
          </a:prstGeom>
        </p:spPr>
      </p:pic>
      <p:sp>
        <p:nvSpPr>
          <p:cNvPr id="12" name="Platshållare för innehåll 11"/>
          <p:cNvSpPr>
            <a:spLocks noGrp="1"/>
          </p:cNvSpPr>
          <p:nvPr>
            <p:ph sz="quarter" idx="13" hasCustomPrompt="1"/>
          </p:nvPr>
        </p:nvSpPr>
        <p:spPr>
          <a:xfrm>
            <a:off x="703804" y="5373216"/>
            <a:ext cx="4175819" cy="1079500"/>
          </a:xfrm>
        </p:spPr>
        <p:txBody>
          <a:bodyPr/>
          <a:lstStyle>
            <a:lvl1pPr marL="0" indent="0">
              <a:buNone/>
              <a:defRPr sz="2400" baseline="0"/>
            </a:lvl1pPr>
          </a:lstStyle>
          <a:p>
            <a:pPr lvl="0"/>
            <a:r>
              <a:rPr lang="sv-SE" dirty="0"/>
              <a:t>Förnamn Efternamn</a:t>
            </a:r>
          </a:p>
        </p:txBody>
      </p:sp>
    </p:spTree>
    <p:extLst>
      <p:ext uri="{BB962C8B-B14F-4D97-AF65-F5344CB8AC3E}">
        <p14:creationId xmlns:p14="http://schemas.microsoft.com/office/powerpoint/2010/main" val="3143909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KLICKA HÄR FÖR ATT ÄNDRA</a:t>
            </a:r>
          </a:p>
        </p:txBody>
      </p:sp>
      <p:sp>
        <p:nvSpPr>
          <p:cNvPr id="3" name="Platshållare för innehåll 2"/>
          <p:cNvSpPr>
            <a:spLocks noGrp="1"/>
          </p:cNvSpPr>
          <p:nvPr>
            <p:ph idx="1"/>
          </p:nvPr>
        </p:nvSpPr>
        <p:spPr/>
        <p:txBody>
          <a:bodyPr/>
          <a:lstStyle>
            <a:lvl1pPr marL="342900" indent="-342900">
              <a:buClr>
                <a:srgbClr val="E13E0B"/>
              </a:buClr>
              <a:buFont typeface="Wingdings" panose="05000000000000000000" pitchFamily="2" charset="2"/>
              <a:buChar char="§"/>
              <a:defRPr/>
            </a:lvl1pPr>
            <a:lvl2pPr marL="742950" indent="-285750">
              <a:buClr>
                <a:srgbClr val="E13E0B"/>
              </a:buClr>
              <a:buFont typeface="Wingdings" panose="05000000000000000000" pitchFamily="2" charset="2"/>
              <a:buChar char="§"/>
              <a:defRPr/>
            </a:lvl2pPr>
            <a:lvl3pPr marL="1143000" indent="-228600">
              <a:buClr>
                <a:srgbClr val="E13E0B"/>
              </a:buClr>
              <a:buFont typeface="Wingdings" panose="05000000000000000000" pitchFamily="2" charset="2"/>
              <a:buChar char="§"/>
              <a:defRPr/>
            </a:lvl3pPr>
            <a:lvl4pPr marL="1600200" indent="-228600">
              <a:buClr>
                <a:srgbClr val="E13E0B"/>
              </a:buClr>
              <a:buFont typeface="Wingdings" panose="05000000000000000000" pitchFamily="2" charset="2"/>
              <a:buChar char="§"/>
              <a:defRPr/>
            </a:lvl4pPr>
            <a:lvl5pPr marL="2057400" indent="-228600">
              <a:buClr>
                <a:srgbClr val="E13E0B"/>
              </a:buClr>
              <a:buFont typeface="Wingdings" panose="05000000000000000000" pitchFamily="2" charset="2"/>
              <a:buChar cha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sidfot 4"/>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6" name="Platshållare för bildnummer 5"/>
          <p:cNvSpPr>
            <a:spLocks noGrp="1"/>
          </p:cNvSpPr>
          <p:nvPr>
            <p:ph type="sldNum" sz="quarter" idx="12"/>
          </p:nvPr>
        </p:nvSpPr>
        <p:spPr>
          <a:xfrm>
            <a:off x="6902896" y="6453336"/>
            <a:ext cx="2133600" cy="365125"/>
          </a:xfrm>
        </p:spPr>
        <p:txBody>
          <a:bodyPr/>
          <a:lstStyle>
            <a:lvl1pPr>
              <a:defRPr/>
            </a:lvl1pPr>
          </a:lstStyle>
          <a:p>
            <a:pPr>
              <a:defRPr/>
            </a:pPr>
            <a:fld id="{DEEEFBCA-3B15-4A6F-967C-33630BBD47D8}" type="slidenum">
              <a:rPr lang="sv-SE"/>
              <a:pPr>
                <a:defRPr/>
              </a:pPr>
              <a:t>‹#›</a:t>
            </a:fld>
            <a:endParaRPr lang="sv-SE"/>
          </a:p>
        </p:txBody>
      </p:sp>
    </p:spTree>
    <p:extLst>
      <p:ext uri="{BB962C8B-B14F-4D97-AF65-F5344CB8AC3E}">
        <p14:creationId xmlns:p14="http://schemas.microsoft.com/office/powerpoint/2010/main" val="3921885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endParaRPr lang="sv-SE" dirty="0"/>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5" name="Platshållare för sidfot 4"/>
          <p:cNvSpPr>
            <a:spLocks noGrp="1"/>
          </p:cNvSpPr>
          <p:nvPr>
            <p:ph type="ftr" sz="quarter" idx="11"/>
          </p:nvPr>
        </p:nvSpPr>
        <p:spPr/>
        <p:txBody>
          <a:bodyPr/>
          <a:lstStyle>
            <a:lvl1pPr>
              <a:defRPr dirty="0"/>
            </a:lvl1pPr>
          </a:lstStyle>
          <a:p>
            <a:pPr>
              <a:defRPr/>
            </a:pPr>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lvl1pPr>
              <a:defRPr/>
            </a:lvl1pPr>
          </a:lstStyle>
          <a:p>
            <a:pPr>
              <a:defRPr/>
            </a:pPr>
            <a:fld id="{9C40186A-1347-425B-8CEB-6639C820F4FA}" type="slidenum">
              <a:rPr lang="sv-SE"/>
              <a:pPr>
                <a:defRPr/>
              </a:pPr>
              <a:t>‹#›</a:t>
            </a:fld>
            <a:endParaRPr lang="sv-SE"/>
          </a:p>
        </p:txBody>
      </p:sp>
    </p:spTree>
    <p:extLst>
      <p:ext uri="{BB962C8B-B14F-4D97-AF65-F5344CB8AC3E}">
        <p14:creationId xmlns:p14="http://schemas.microsoft.com/office/powerpoint/2010/main" val="2630307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KLICKA HÄR FÖR ATT ÄNDRA</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7" name="Platshållare för bildnummer 6"/>
          <p:cNvSpPr>
            <a:spLocks noGrp="1"/>
          </p:cNvSpPr>
          <p:nvPr>
            <p:ph type="sldNum" sz="quarter" idx="12"/>
          </p:nvPr>
        </p:nvSpPr>
        <p:spPr/>
        <p:txBody>
          <a:bodyPr/>
          <a:lstStyle>
            <a:lvl1pPr>
              <a:defRPr/>
            </a:lvl1pPr>
          </a:lstStyle>
          <a:p>
            <a:pPr>
              <a:defRPr/>
            </a:pPr>
            <a:fld id="{AE48AF59-0267-4BF8-9493-50F000FF10E1}" type="slidenum">
              <a:rPr lang="sv-SE"/>
              <a:pPr>
                <a:defRPr/>
              </a:pPr>
              <a:t>‹#›</a:t>
            </a:fld>
            <a:endParaRPr lang="sv-SE"/>
          </a:p>
        </p:txBody>
      </p:sp>
    </p:spTree>
    <p:extLst>
      <p:ext uri="{BB962C8B-B14F-4D97-AF65-F5344CB8AC3E}">
        <p14:creationId xmlns:p14="http://schemas.microsoft.com/office/powerpoint/2010/main" val="31001033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a:t>KLICKA HÄR FÖR ATT ÄNDRA</a:t>
            </a:r>
          </a:p>
        </p:txBody>
      </p:sp>
      <p:sp>
        <p:nvSpPr>
          <p:cNvPr id="3" name="Platshållare för text 2"/>
          <p:cNvSpPr>
            <a:spLocks noGrp="1"/>
          </p:cNvSpPr>
          <p:nvPr>
            <p:ph type="body" idx="1"/>
          </p:nvPr>
        </p:nvSpPr>
        <p:spPr>
          <a:xfrm>
            <a:off x="457200" y="193429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57405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4645025" y="193429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57405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sidfot 7"/>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10" name="Platshållare för bildnummer 8"/>
          <p:cNvSpPr>
            <a:spLocks noGrp="1"/>
          </p:cNvSpPr>
          <p:nvPr>
            <p:ph type="sldNum" sz="quarter" idx="12"/>
          </p:nvPr>
        </p:nvSpPr>
        <p:spPr/>
        <p:txBody>
          <a:bodyPr/>
          <a:lstStyle>
            <a:lvl1pPr>
              <a:defRPr/>
            </a:lvl1pPr>
          </a:lstStyle>
          <a:p>
            <a:pPr>
              <a:defRPr/>
            </a:pPr>
            <a:fld id="{ACEB6009-8B1E-4BCD-A168-97ECCD20E859}" type="slidenum">
              <a:rPr lang="sv-SE"/>
              <a:pPr>
                <a:defRPr/>
              </a:pPr>
              <a:t>‹#›</a:t>
            </a:fld>
            <a:endParaRPr lang="sv-SE"/>
          </a:p>
        </p:txBody>
      </p:sp>
    </p:spTree>
    <p:extLst>
      <p:ext uri="{BB962C8B-B14F-4D97-AF65-F5344CB8AC3E}">
        <p14:creationId xmlns:p14="http://schemas.microsoft.com/office/powerpoint/2010/main" val="2145491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v-SE"/>
          </a:p>
        </p:txBody>
      </p:sp>
      <p:sp>
        <p:nvSpPr>
          <p:cNvPr id="4" name="Platshållare för sidfot 3"/>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5" name="Platshållare för bildnummer 4"/>
          <p:cNvSpPr>
            <a:spLocks noGrp="1"/>
          </p:cNvSpPr>
          <p:nvPr>
            <p:ph type="sldNum" sz="quarter" idx="12"/>
          </p:nvPr>
        </p:nvSpPr>
        <p:spPr>
          <a:xfrm>
            <a:off x="6902896" y="6453336"/>
            <a:ext cx="2133600" cy="365125"/>
          </a:xfrm>
        </p:spPr>
        <p:txBody>
          <a:bodyPr/>
          <a:lstStyle>
            <a:lvl1pPr>
              <a:defRPr/>
            </a:lvl1pPr>
          </a:lstStyle>
          <a:p>
            <a:pPr>
              <a:defRPr/>
            </a:pPr>
            <a:fld id="{E81CFCEB-0FDB-48DB-9632-FDE7C5A98DF7}" type="slidenum">
              <a:rPr lang="sv-SE"/>
              <a:pPr>
                <a:defRPr/>
              </a:pPr>
              <a:t>‹#›</a:t>
            </a:fld>
            <a:endParaRPr lang="sv-SE"/>
          </a:p>
        </p:txBody>
      </p:sp>
    </p:spTree>
    <p:extLst>
      <p:ext uri="{BB962C8B-B14F-4D97-AF65-F5344CB8AC3E}">
        <p14:creationId xmlns:p14="http://schemas.microsoft.com/office/powerpoint/2010/main" val="1845232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v-SE"/>
          </a:p>
        </p:txBody>
      </p:sp>
      <p:sp>
        <p:nvSpPr>
          <p:cNvPr id="3" name="Platshållare för sidfot 2"/>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4" name="Platshållare för bildnummer 3"/>
          <p:cNvSpPr>
            <a:spLocks noGrp="1"/>
          </p:cNvSpPr>
          <p:nvPr>
            <p:ph type="sldNum" sz="quarter" idx="12"/>
          </p:nvPr>
        </p:nvSpPr>
        <p:spPr>
          <a:xfrm>
            <a:off x="6902896" y="6453336"/>
            <a:ext cx="2133600" cy="365125"/>
          </a:xfrm>
        </p:spPr>
        <p:txBody>
          <a:bodyPr/>
          <a:lstStyle>
            <a:lvl1pPr>
              <a:defRPr/>
            </a:lvl1pPr>
          </a:lstStyle>
          <a:p>
            <a:pPr>
              <a:defRPr/>
            </a:pPr>
            <a:fld id="{E74F9F6D-913E-4650-8984-A8C7A9839B0B}" type="slidenum">
              <a:rPr lang="sv-SE"/>
              <a:pPr>
                <a:defRPr/>
              </a:pPr>
              <a:t>‹#›</a:t>
            </a:fld>
            <a:endParaRPr lang="sv-SE"/>
          </a:p>
        </p:txBody>
      </p:sp>
    </p:spTree>
    <p:extLst>
      <p:ext uri="{BB962C8B-B14F-4D97-AF65-F5344CB8AC3E}">
        <p14:creationId xmlns:p14="http://schemas.microsoft.com/office/powerpoint/2010/main" val="1025255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6" name="Platshållare för datum 4"/>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v-SE"/>
          </a:p>
        </p:txBody>
      </p:sp>
      <p:sp>
        <p:nvSpPr>
          <p:cNvPr id="7" name="Platshållare för sidfot 5"/>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8" name="Platshållare för bildnummer 6"/>
          <p:cNvSpPr>
            <a:spLocks noGrp="1"/>
          </p:cNvSpPr>
          <p:nvPr>
            <p:ph type="sldNum" sz="quarter" idx="12"/>
          </p:nvPr>
        </p:nvSpPr>
        <p:spPr/>
        <p:txBody>
          <a:bodyPr/>
          <a:lstStyle>
            <a:lvl1pPr>
              <a:defRPr/>
            </a:lvl1pPr>
          </a:lstStyle>
          <a:p>
            <a:pPr>
              <a:defRPr/>
            </a:pPr>
            <a:fld id="{D90D2851-2EA0-40E9-AA10-DDB325BD45B7}" type="slidenum">
              <a:rPr lang="sv-SE"/>
              <a:pPr>
                <a:defRPr/>
              </a:pPr>
              <a:t>‹#›</a:t>
            </a:fld>
            <a:endParaRPr lang="sv-SE"/>
          </a:p>
        </p:txBody>
      </p:sp>
    </p:spTree>
    <p:extLst>
      <p:ext uri="{BB962C8B-B14F-4D97-AF65-F5344CB8AC3E}">
        <p14:creationId xmlns:p14="http://schemas.microsoft.com/office/powerpoint/2010/main" val="672760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6" name="Platshållare för datum 4"/>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sv-SE"/>
          </a:p>
        </p:txBody>
      </p:sp>
      <p:sp>
        <p:nvSpPr>
          <p:cNvPr id="7" name="Platshållare för sidfot 5"/>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8" name="Platshållare för bildnummer 6"/>
          <p:cNvSpPr>
            <a:spLocks noGrp="1"/>
          </p:cNvSpPr>
          <p:nvPr>
            <p:ph type="sldNum" sz="quarter" idx="12"/>
          </p:nvPr>
        </p:nvSpPr>
        <p:spPr/>
        <p:txBody>
          <a:bodyPr/>
          <a:lstStyle>
            <a:lvl1pPr>
              <a:defRPr/>
            </a:lvl1pPr>
          </a:lstStyle>
          <a:p>
            <a:pPr>
              <a:defRPr/>
            </a:pPr>
            <a:fld id="{67983651-E07C-46AB-BE1E-CDD86DE26F72}" type="slidenum">
              <a:rPr lang="sv-SE"/>
              <a:pPr>
                <a:defRPr/>
              </a:pPr>
              <a:t>‹#›</a:t>
            </a:fld>
            <a:endParaRPr lang="sv-SE"/>
          </a:p>
        </p:txBody>
      </p:sp>
    </p:spTree>
    <p:extLst>
      <p:ext uri="{BB962C8B-B14F-4D97-AF65-F5344CB8AC3E}">
        <p14:creationId xmlns:p14="http://schemas.microsoft.com/office/powerpoint/2010/main" val="21083618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dirty="0"/>
              <a:t>KLICKA HÄR FÖR ATT ÄNDRA</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lvl1pPr>
              <a:defRPr/>
            </a:lvl1pPr>
          </a:lstStyle>
          <a:p>
            <a:pPr>
              <a:defRPr/>
            </a:pPr>
            <a:fld id="{2B75C333-449B-4306-A490-325B58876596}" type="slidenum">
              <a:rPr lang="sv-SE"/>
              <a:pPr>
                <a:defRPr/>
              </a:pPr>
              <a:t>‹#›</a:t>
            </a:fld>
            <a:endParaRPr lang="sv-SE"/>
          </a:p>
        </p:txBody>
      </p:sp>
    </p:spTree>
    <p:extLst>
      <p:ext uri="{BB962C8B-B14F-4D97-AF65-F5344CB8AC3E}">
        <p14:creationId xmlns:p14="http://schemas.microsoft.com/office/powerpoint/2010/main" val="50292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innehåll och sidobild">
    <p:spTree>
      <p:nvGrpSpPr>
        <p:cNvPr id="1" name=""/>
        <p:cNvGrpSpPr/>
        <p:nvPr/>
      </p:nvGrpSpPr>
      <p:grpSpPr>
        <a:xfrm>
          <a:off x="0" y="0"/>
          <a:ext cx="0" cy="0"/>
          <a:chOff x="0" y="0"/>
          <a:chExt cx="0" cy="0"/>
        </a:xfrm>
      </p:grpSpPr>
      <p:sp>
        <p:nvSpPr>
          <p:cNvPr id="2" name="Rubrik 1"/>
          <p:cNvSpPr>
            <a:spLocks noGrp="1"/>
          </p:cNvSpPr>
          <p:nvPr>
            <p:ph type="title"/>
          </p:nvPr>
        </p:nvSpPr>
        <p:spPr>
          <a:xfrm>
            <a:off x="575043" y="1081199"/>
            <a:ext cx="3629210" cy="900000"/>
          </a:xfrm>
        </p:spPr>
        <p:txBody>
          <a:bodyPr/>
          <a:lstStyle/>
          <a:p>
            <a:r>
              <a:rPr lang="sv-SE"/>
              <a:t>Klicka här för att ändra format</a:t>
            </a:r>
            <a:endParaRPr lang="sv-SE" dirty="0"/>
          </a:p>
        </p:txBody>
      </p:sp>
      <p:sp>
        <p:nvSpPr>
          <p:cNvPr id="3" name="Platshållare för innehåll 2"/>
          <p:cNvSpPr>
            <a:spLocks noGrp="1"/>
          </p:cNvSpPr>
          <p:nvPr>
            <p:ph idx="1"/>
          </p:nvPr>
        </p:nvSpPr>
        <p:spPr>
          <a:xfrm>
            <a:off x="575043" y="2412000"/>
            <a:ext cx="3629210" cy="3420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8">
            <a:extLst>
              <a:ext uri="{FF2B5EF4-FFF2-40B4-BE49-F238E27FC236}">
                <a16:creationId xmlns:a16="http://schemas.microsoft.com/office/drawing/2014/main" id="{9F9D8310-07EE-461E-BA96-295DFFBC966C}"/>
              </a:ext>
            </a:extLst>
          </p:cNvPr>
          <p:cNvSpPr>
            <a:spLocks noGrp="1"/>
          </p:cNvSpPr>
          <p:nvPr>
            <p:ph type="pic" sz="quarter" idx="10"/>
          </p:nvPr>
        </p:nvSpPr>
        <p:spPr>
          <a:xfrm>
            <a:off x="4572000" y="0"/>
            <a:ext cx="4572000" cy="6858000"/>
          </a:xfrm>
        </p:spPr>
        <p:txBody>
          <a:bodyPr/>
          <a:lstStyle/>
          <a:p>
            <a:r>
              <a:rPr lang="sv-SE"/>
              <a:t>Klicka på ikonen för att lägga till en bild</a:t>
            </a:r>
          </a:p>
        </p:txBody>
      </p:sp>
    </p:spTree>
    <p:extLst>
      <p:ext uri="{BB962C8B-B14F-4D97-AF65-F5344CB8AC3E}">
        <p14:creationId xmlns:p14="http://schemas.microsoft.com/office/powerpoint/2010/main" val="3597596630"/>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hasCustomPrompt="1"/>
          </p:nvPr>
        </p:nvSpPr>
        <p:spPr>
          <a:xfrm>
            <a:off x="6629400" y="274638"/>
            <a:ext cx="2057400" cy="5851525"/>
          </a:xfrm>
        </p:spPr>
        <p:txBody>
          <a:bodyPr vert="eaVert"/>
          <a:lstStyle/>
          <a:p>
            <a:r>
              <a:rPr lang="sv-SE" dirty="0"/>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lvl1pPr>
              <a:defRPr/>
            </a:lvl1pPr>
          </a:lstStyle>
          <a:p>
            <a:pPr>
              <a:defRPr/>
            </a:pPr>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lvl1pPr>
              <a:defRPr/>
            </a:lvl1pPr>
          </a:lstStyle>
          <a:p>
            <a:pPr>
              <a:defRPr/>
            </a:pPr>
            <a:fld id="{49A490D2-6EBA-46C2-9C80-E9853E013905}" type="slidenum">
              <a:rPr lang="sv-SE"/>
              <a:pPr>
                <a:defRPr/>
              </a:pPr>
              <a:t>‹#›</a:t>
            </a:fld>
            <a:endParaRPr lang="sv-SE"/>
          </a:p>
        </p:txBody>
      </p:sp>
    </p:spTree>
    <p:extLst>
      <p:ext uri="{BB962C8B-B14F-4D97-AF65-F5344CB8AC3E}">
        <p14:creationId xmlns:p14="http://schemas.microsoft.com/office/powerpoint/2010/main" val="3644448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Rubrikbild">
    <p:spTree>
      <p:nvGrpSpPr>
        <p:cNvPr id="1" name=""/>
        <p:cNvGrpSpPr/>
        <p:nvPr/>
      </p:nvGrpSpPr>
      <p:grpSpPr>
        <a:xfrm>
          <a:off x="0" y="0"/>
          <a:ext cx="0" cy="0"/>
          <a:chOff x="0" y="0"/>
          <a:chExt cx="0" cy="0"/>
        </a:xfrm>
      </p:grpSpPr>
      <p:sp>
        <p:nvSpPr>
          <p:cNvPr id="5" name="Rätvinklig triangel 4"/>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Underrubrik 16"/>
          <p:cNvSpPr>
            <a:spLocks noGrp="1"/>
          </p:cNvSpPr>
          <p:nvPr>
            <p:ph type="subTitle" idx="1"/>
          </p:nvPr>
        </p:nvSpPr>
        <p:spPr>
          <a:xfrm>
            <a:off x="688975" y="2564904"/>
            <a:ext cx="7772400" cy="1199704"/>
          </a:xfrm>
        </p:spPr>
        <p:txBody>
          <a:bodyPr lIns="45720" rIns="45720"/>
          <a:lstStyle>
            <a:lvl1pPr marL="0" marR="64008" indent="0" algn="l">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sv-SE"/>
              <a:t>Klicka här för att ändra format på underrubrik i bakgrunden</a:t>
            </a:r>
            <a:endParaRPr lang="en-US" dirty="0"/>
          </a:p>
        </p:txBody>
      </p:sp>
      <p:sp>
        <p:nvSpPr>
          <p:cNvPr id="2" name="Rubrik 1"/>
          <p:cNvSpPr>
            <a:spLocks noGrp="1"/>
          </p:cNvSpPr>
          <p:nvPr>
            <p:ph type="title"/>
          </p:nvPr>
        </p:nvSpPr>
        <p:spPr>
          <a:xfrm>
            <a:off x="683568" y="908720"/>
            <a:ext cx="8466782" cy="1768272"/>
          </a:xfrm>
        </p:spPr>
        <p:txBody>
          <a:bodyPr anchor="t"/>
          <a:lstStyle>
            <a:lvl1pPr>
              <a:defRPr>
                <a:solidFill>
                  <a:schemeClr val="tx1"/>
                </a:solidFill>
                <a:effectLst/>
              </a:defRPr>
            </a:lvl1pPr>
          </a:lstStyle>
          <a:p>
            <a:r>
              <a:rPr lang="sv-SE"/>
              <a:t>Klicka här för att ändra format</a:t>
            </a:r>
            <a:endParaRPr lang="sv-SE" dirty="0"/>
          </a:p>
        </p:txBody>
      </p:sp>
      <p:pic>
        <p:nvPicPr>
          <p:cNvPr id="3" name="Bildobjekt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811" y="-315416"/>
            <a:ext cx="9590038" cy="6782464"/>
          </a:xfrm>
          <a:prstGeom prst="rect">
            <a:avLst/>
          </a:prstGeom>
        </p:spPr>
      </p:pic>
      <p:pic>
        <p:nvPicPr>
          <p:cNvPr id="7" name="Bildobjekt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237" y="6093296"/>
            <a:ext cx="1994499" cy="576064"/>
          </a:xfrm>
          <a:prstGeom prst="rect">
            <a:avLst/>
          </a:prstGeom>
        </p:spPr>
      </p:pic>
    </p:spTree>
    <p:extLst>
      <p:ext uri="{BB962C8B-B14F-4D97-AF65-F5344CB8AC3E}">
        <p14:creationId xmlns:p14="http://schemas.microsoft.com/office/powerpoint/2010/main" val="4092018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4" name="Bildobjekt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2138" y="2565400"/>
            <a:ext cx="65405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685800" y="836712"/>
            <a:ext cx="7772400" cy="1470025"/>
          </a:xfrm>
        </p:spPr>
        <p:txBody>
          <a:bodyPr/>
          <a:lstStyle/>
          <a:p>
            <a:r>
              <a:rPr lang="sv-SE" dirty="0"/>
              <a:t>Klicka här för att ändra format</a:t>
            </a:r>
          </a:p>
        </p:txBody>
      </p:sp>
      <p:sp>
        <p:nvSpPr>
          <p:cNvPr id="3" name="Underrubrik 2"/>
          <p:cNvSpPr>
            <a:spLocks noGrp="1"/>
          </p:cNvSpPr>
          <p:nvPr>
            <p:ph type="subTitle" idx="1"/>
          </p:nvPr>
        </p:nvSpPr>
        <p:spPr>
          <a:xfrm>
            <a:off x="1371600" y="196443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
        <p:nvSpPr>
          <p:cNvPr id="5" name="Platshållare för datum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Platshållare för sidfot 4"/>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endParaRPr lang="en-US">
              <a:solidFill>
                <a:srgbClr val="000000">
                  <a:tint val="75000"/>
                </a:srgbClr>
              </a:solidFill>
            </a:endParaRPr>
          </a:p>
        </p:txBody>
      </p:sp>
      <p:sp>
        <p:nvSpPr>
          <p:cNvPr id="7" name="Platshållare för bildnummer 5"/>
          <p:cNvSpPr>
            <a:spLocks noGrp="1"/>
          </p:cNvSpPr>
          <p:nvPr>
            <p:ph type="sldNum" sz="quarter" idx="12"/>
          </p:nvPr>
        </p:nvSpPr>
        <p:spPr/>
        <p:txBody>
          <a:bodyPr/>
          <a:lstStyle>
            <a:lvl1pPr>
              <a:defRPr/>
            </a:lvl1pPr>
          </a:lstStyle>
          <a:p>
            <a:pPr>
              <a:defRPr/>
            </a:pPr>
            <a:fld id="{B606288F-56C6-4451-BD33-4ED4CA89376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41310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idx="1"/>
          </p:nvPr>
        </p:nvSpPr>
        <p:spPr/>
        <p:txBody>
          <a:bodyPr/>
          <a:lstStyle>
            <a:lvl1pPr marL="342900" indent="-342900">
              <a:buClr>
                <a:srgbClr val="E13E0B"/>
              </a:buClr>
              <a:buFont typeface="Wingdings" panose="05000000000000000000" pitchFamily="2" charset="2"/>
              <a:buChar char="§"/>
              <a:defRPr/>
            </a:lvl1pPr>
            <a:lvl2pPr marL="742950" indent="-285750">
              <a:buClr>
                <a:srgbClr val="E13E0B"/>
              </a:buClr>
              <a:buFont typeface="Wingdings" panose="05000000000000000000" pitchFamily="2" charset="2"/>
              <a:buChar char="§"/>
              <a:defRPr/>
            </a:lvl2pPr>
            <a:lvl3pPr marL="1143000" indent="-228600">
              <a:buClr>
                <a:srgbClr val="E13E0B"/>
              </a:buClr>
              <a:buFont typeface="Wingdings" panose="05000000000000000000" pitchFamily="2" charset="2"/>
              <a:buChar char="§"/>
              <a:defRPr/>
            </a:lvl3pPr>
            <a:lvl4pPr marL="1600200" indent="-228600">
              <a:buClr>
                <a:srgbClr val="E13E0B"/>
              </a:buClr>
              <a:buFont typeface="Wingdings" panose="05000000000000000000" pitchFamily="2" charset="2"/>
              <a:buChar char="§"/>
              <a:defRPr/>
            </a:lvl4pPr>
            <a:lvl5pPr marL="2057400" indent="-228600">
              <a:buClr>
                <a:srgbClr val="E13E0B"/>
              </a:buClr>
              <a:buFont typeface="Wingdings" panose="05000000000000000000" pitchFamily="2" charset="2"/>
              <a:buChar char="§"/>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5" name="Platshållare för sidfot 4"/>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6" name="Platshållare för bildnummer 5"/>
          <p:cNvSpPr>
            <a:spLocks noGrp="1"/>
          </p:cNvSpPr>
          <p:nvPr>
            <p:ph type="sldNum" sz="quarter" idx="12"/>
          </p:nvPr>
        </p:nvSpPr>
        <p:spPr>
          <a:xfrm>
            <a:off x="6902896" y="6453336"/>
            <a:ext cx="2133600" cy="365125"/>
          </a:xfrm>
        </p:spPr>
        <p:txBody>
          <a:bodyPr/>
          <a:lstStyle>
            <a:lvl1pPr>
              <a:defRPr/>
            </a:lvl1pPr>
          </a:lstStyle>
          <a:p>
            <a:pPr>
              <a:defRPr/>
            </a:pPr>
            <a:fld id="{DEEEFBCA-3B15-4A6F-967C-33630BBD47D8}"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264497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5" name="Platshållare för sidfot 4"/>
          <p:cNvSpPr>
            <a:spLocks noGrp="1"/>
          </p:cNvSpPr>
          <p:nvPr>
            <p:ph type="ftr" sz="quarter" idx="11"/>
          </p:nvPr>
        </p:nvSpPr>
        <p:spPr/>
        <p:txBody>
          <a:bodyPr/>
          <a:lstStyle>
            <a:lvl1pPr>
              <a:defRPr dirty="0"/>
            </a:lvl1pPr>
          </a:lstStyle>
          <a:p>
            <a:pPr>
              <a:defRPr/>
            </a:pPr>
            <a:r>
              <a:rPr lang="sv-SE">
                <a:solidFill>
                  <a:srgbClr val="000000">
                    <a:tint val="75000"/>
                  </a:srgbClr>
                </a:solidFill>
              </a:rPr>
              <a:t>Vi gör skillnad – Tillsammans med Respekt och Kvalitet för Hållbarhet </a:t>
            </a:r>
          </a:p>
        </p:txBody>
      </p:sp>
      <p:sp>
        <p:nvSpPr>
          <p:cNvPr id="6" name="Platshållare för bildnummer 5"/>
          <p:cNvSpPr>
            <a:spLocks noGrp="1"/>
          </p:cNvSpPr>
          <p:nvPr>
            <p:ph type="sldNum" sz="quarter" idx="12"/>
          </p:nvPr>
        </p:nvSpPr>
        <p:spPr/>
        <p:txBody>
          <a:bodyPr/>
          <a:lstStyle>
            <a:lvl1pPr>
              <a:defRPr/>
            </a:lvl1pPr>
          </a:lstStyle>
          <a:p>
            <a:pPr>
              <a:defRPr/>
            </a:pPr>
            <a:fld id="{9C40186A-1347-425B-8CEB-6639C820F4FA}"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3160408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6" name="Platshållare för sidfot 5"/>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7" name="Platshållare för bildnummer 6"/>
          <p:cNvSpPr>
            <a:spLocks noGrp="1"/>
          </p:cNvSpPr>
          <p:nvPr>
            <p:ph type="sldNum" sz="quarter" idx="12"/>
          </p:nvPr>
        </p:nvSpPr>
        <p:spPr/>
        <p:txBody>
          <a:bodyPr/>
          <a:lstStyle>
            <a:lvl1pPr>
              <a:defRPr/>
            </a:lvl1pPr>
          </a:lstStyle>
          <a:p>
            <a:pPr>
              <a:defRPr/>
            </a:pPr>
            <a:fld id="{AE48AF59-0267-4BF8-9493-50F000FF10E1}"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30028446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6"/>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9" name="Platshållare för sidfot 7"/>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10" name="Platshållare för bildnummer 8"/>
          <p:cNvSpPr>
            <a:spLocks noGrp="1"/>
          </p:cNvSpPr>
          <p:nvPr>
            <p:ph type="sldNum" sz="quarter" idx="12"/>
          </p:nvPr>
        </p:nvSpPr>
        <p:spPr/>
        <p:txBody>
          <a:bodyPr/>
          <a:lstStyle>
            <a:lvl1pPr>
              <a:defRPr/>
            </a:lvl1pPr>
          </a:lstStyle>
          <a:p>
            <a:pPr>
              <a:defRPr/>
            </a:pPr>
            <a:fld id="{ACEB6009-8B1E-4BCD-A168-97ECCD20E85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1233460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4" name="Platshållare för sidfot 3"/>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5" name="Platshållare för bildnummer 4"/>
          <p:cNvSpPr>
            <a:spLocks noGrp="1"/>
          </p:cNvSpPr>
          <p:nvPr>
            <p:ph type="sldNum" sz="quarter" idx="12"/>
          </p:nvPr>
        </p:nvSpPr>
        <p:spPr>
          <a:xfrm>
            <a:off x="6902896" y="6453336"/>
            <a:ext cx="2133600" cy="365125"/>
          </a:xfrm>
        </p:spPr>
        <p:txBody>
          <a:bodyPr/>
          <a:lstStyle>
            <a:lvl1pPr>
              <a:defRPr/>
            </a:lvl1pPr>
          </a:lstStyle>
          <a:p>
            <a:pPr>
              <a:defRPr/>
            </a:pPr>
            <a:fld id="{E81CFCEB-0FDB-48DB-9632-FDE7C5A98DF7}"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1662046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3" name="Platshållare för sidfot 2"/>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4" name="Platshållare för bildnummer 3"/>
          <p:cNvSpPr>
            <a:spLocks noGrp="1"/>
          </p:cNvSpPr>
          <p:nvPr>
            <p:ph type="sldNum" sz="quarter" idx="12"/>
          </p:nvPr>
        </p:nvSpPr>
        <p:spPr>
          <a:xfrm>
            <a:off x="6902896" y="6453336"/>
            <a:ext cx="2133600" cy="365125"/>
          </a:xfrm>
        </p:spPr>
        <p:txBody>
          <a:bodyPr/>
          <a:lstStyle>
            <a:lvl1pPr>
              <a:defRPr/>
            </a:lvl1pPr>
          </a:lstStyle>
          <a:p>
            <a:pPr>
              <a:defRPr/>
            </a:pPr>
            <a:fld id="{E74F9F6D-913E-4650-8984-A8C7A9839B0B}"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1255191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6" name="Platshållare för datum 4"/>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7" name="Platshållare för sidfot 5"/>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8" name="Platshållare för bildnummer 6"/>
          <p:cNvSpPr>
            <a:spLocks noGrp="1"/>
          </p:cNvSpPr>
          <p:nvPr>
            <p:ph type="sldNum" sz="quarter" idx="12"/>
          </p:nvPr>
        </p:nvSpPr>
        <p:spPr/>
        <p:txBody>
          <a:bodyPr/>
          <a:lstStyle>
            <a:lvl1pPr>
              <a:defRPr/>
            </a:lvl1pPr>
          </a:lstStyle>
          <a:p>
            <a:pPr>
              <a:defRPr/>
            </a:pPr>
            <a:fld id="{D90D2851-2EA0-40E9-AA10-DDB325BD45B7}"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414753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ita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75043" y="1081199"/>
            <a:ext cx="7422784" cy="4116941"/>
          </a:xfrm>
        </p:spPr>
        <p:txBody>
          <a:bodyPr anchor="ctr"/>
          <a:lstStyle>
            <a:lvl1pPr algn="ctr">
              <a:defRPr sz="2800" b="0"/>
            </a:lvl1pPr>
          </a:lstStyle>
          <a:p>
            <a:r>
              <a:rPr lang="sv-SE" dirty="0"/>
              <a:t>Klicka här för att ändra format</a:t>
            </a:r>
          </a:p>
        </p:txBody>
      </p:sp>
      <p:sp>
        <p:nvSpPr>
          <p:cNvPr id="3" name="Platshållare för datum 2"/>
          <p:cNvSpPr>
            <a:spLocks noGrp="1"/>
          </p:cNvSpPr>
          <p:nvPr>
            <p:ph type="dt" sz="half" idx="10"/>
          </p:nvPr>
        </p:nvSpPr>
        <p:spPr/>
        <p:txBody>
          <a:bodyPr/>
          <a:lstStyle/>
          <a:p>
            <a:fld id="{1B8F8DFE-A200-45B5-B28F-687801E16029}" type="datetimeFigureOut">
              <a:rPr lang="sv-SE" smtClean="0"/>
              <a:t>2019-05-03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1009053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6" name="Platshållare för datum 4"/>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7" name="Platshållare för sidfot 5"/>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8" name="Platshållare för bildnummer 6"/>
          <p:cNvSpPr>
            <a:spLocks noGrp="1"/>
          </p:cNvSpPr>
          <p:nvPr>
            <p:ph type="sldNum" sz="quarter" idx="12"/>
          </p:nvPr>
        </p:nvSpPr>
        <p:spPr/>
        <p:txBody>
          <a:bodyPr/>
          <a:lstStyle>
            <a:lvl1pPr>
              <a:defRPr/>
            </a:lvl1pPr>
          </a:lstStyle>
          <a:p>
            <a:pPr>
              <a:defRPr/>
            </a:pPr>
            <a:fld id="{67983651-E07C-46AB-BE1E-CDD86DE26F72}"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1458679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5" name="Platshållare för sidfot 4"/>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6" name="Platshållare för bildnummer 5"/>
          <p:cNvSpPr>
            <a:spLocks noGrp="1"/>
          </p:cNvSpPr>
          <p:nvPr>
            <p:ph type="sldNum" sz="quarter" idx="12"/>
          </p:nvPr>
        </p:nvSpPr>
        <p:spPr/>
        <p:txBody>
          <a:bodyPr/>
          <a:lstStyle>
            <a:lvl1pPr>
              <a:defRPr/>
            </a:lvl1pPr>
          </a:lstStyle>
          <a:p>
            <a:pPr>
              <a:defRPr/>
            </a:pPr>
            <a:fld id="{2B75C333-449B-4306-A490-325B58876596}"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34984323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lvl1pPr>
          </a:lstStyle>
          <a:p>
            <a:pPr>
              <a:defRPr/>
            </a:pPr>
            <a:endParaRPr lang="sv-SE">
              <a:solidFill>
                <a:srgbClr val="000000">
                  <a:tint val="75000"/>
                </a:srgbClr>
              </a:solidFill>
            </a:endParaRPr>
          </a:p>
        </p:txBody>
      </p:sp>
      <p:sp>
        <p:nvSpPr>
          <p:cNvPr id="5" name="Platshållare för sidfot 4"/>
          <p:cNvSpPr>
            <a:spLocks noGrp="1"/>
          </p:cNvSpPr>
          <p:nvPr>
            <p:ph type="ftr" sz="quarter" idx="11"/>
          </p:nvPr>
        </p:nvSpPr>
        <p:spPr/>
        <p:txBody>
          <a:bodyPr/>
          <a:lstStyle>
            <a:lvl1pPr>
              <a:defRPr/>
            </a:lvl1pPr>
          </a:lstStyle>
          <a:p>
            <a:pPr>
              <a:defRPr/>
            </a:pPr>
            <a:r>
              <a:rPr lang="sv-SE">
                <a:solidFill>
                  <a:srgbClr val="000000">
                    <a:tint val="75000"/>
                  </a:srgbClr>
                </a:solidFill>
              </a:rPr>
              <a:t>Vi gör skillnad – Tillsammans med Respekt och Kvalitet för Hållbarhet </a:t>
            </a:r>
          </a:p>
        </p:txBody>
      </p:sp>
      <p:sp>
        <p:nvSpPr>
          <p:cNvPr id="6" name="Platshållare för bildnummer 5"/>
          <p:cNvSpPr>
            <a:spLocks noGrp="1"/>
          </p:cNvSpPr>
          <p:nvPr>
            <p:ph type="sldNum" sz="quarter" idx="12"/>
          </p:nvPr>
        </p:nvSpPr>
        <p:spPr/>
        <p:txBody>
          <a:bodyPr/>
          <a:lstStyle>
            <a:lvl1pPr>
              <a:defRPr/>
            </a:lvl1pPr>
          </a:lstStyle>
          <a:p>
            <a:pPr>
              <a:defRPr/>
            </a:pPr>
            <a:fld id="{49A490D2-6EBA-46C2-9C80-E9853E013905}"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23646786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Rubrikbild">
    <p:spTree>
      <p:nvGrpSpPr>
        <p:cNvPr id="1" name=""/>
        <p:cNvGrpSpPr/>
        <p:nvPr/>
      </p:nvGrpSpPr>
      <p:grpSpPr>
        <a:xfrm>
          <a:off x="0" y="0"/>
          <a:ext cx="0" cy="0"/>
          <a:chOff x="0" y="0"/>
          <a:chExt cx="0" cy="0"/>
        </a:xfrm>
      </p:grpSpPr>
      <p:sp>
        <p:nvSpPr>
          <p:cNvPr id="5" name="Rätvinklig triangel 4"/>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6" name="Bildobjekt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0" y="6237288"/>
            <a:ext cx="19431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Underrubrik 16"/>
          <p:cNvSpPr>
            <a:spLocks noGrp="1"/>
          </p:cNvSpPr>
          <p:nvPr>
            <p:ph type="subTitle" idx="1"/>
          </p:nvPr>
        </p:nvSpPr>
        <p:spPr>
          <a:xfrm>
            <a:off x="688975" y="2564904"/>
            <a:ext cx="7772400" cy="1199704"/>
          </a:xfrm>
        </p:spPr>
        <p:txBody>
          <a:bodyPr lIns="45720" rIns="45720"/>
          <a:lstStyle>
            <a:lvl1pPr marL="0" marR="64008" indent="0" algn="l">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sv-SE" dirty="0"/>
              <a:t>Klicka här för att ändra format på underrubrik i bakgrunden</a:t>
            </a:r>
            <a:endParaRPr lang="en-US" dirty="0"/>
          </a:p>
        </p:txBody>
      </p:sp>
      <p:sp>
        <p:nvSpPr>
          <p:cNvPr id="2" name="Rubrik 1"/>
          <p:cNvSpPr>
            <a:spLocks noGrp="1"/>
          </p:cNvSpPr>
          <p:nvPr>
            <p:ph type="title"/>
          </p:nvPr>
        </p:nvSpPr>
        <p:spPr>
          <a:xfrm>
            <a:off x="683568" y="908720"/>
            <a:ext cx="8466782" cy="1768272"/>
          </a:xfrm>
        </p:spPr>
        <p:txBody>
          <a:bodyPr anchor="t"/>
          <a:lstStyle>
            <a:lvl1pPr>
              <a:defRPr>
                <a:solidFill>
                  <a:schemeClr val="tx1"/>
                </a:solidFill>
                <a:effectLst/>
              </a:defRPr>
            </a:lvl1pPr>
          </a:lstStyle>
          <a:p>
            <a:r>
              <a:rPr lang="sv-SE" dirty="0"/>
              <a:t>Klicka här för att ändra format</a:t>
            </a:r>
          </a:p>
        </p:txBody>
      </p:sp>
      <p:pic>
        <p:nvPicPr>
          <p:cNvPr id="3" name="Bildobjekt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0" y="369238"/>
            <a:ext cx="9144000" cy="6467008"/>
          </a:xfrm>
          <a:prstGeom prst="rect">
            <a:avLst/>
          </a:prstGeom>
        </p:spPr>
      </p:pic>
    </p:spTree>
    <p:extLst>
      <p:ext uri="{BB962C8B-B14F-4D97-AF65-F5344CB8AC3E}">
        <p14:creationId xmlns:p14="http://schemas.microsoft.com/office/powerpoint/2010/main" val="12300757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p:spPr>
        <p:txBody>
          <a:bodyPr anchor="b"/>
          <a:lstStyle>
            <a:lvl1pPr algn="ctr">
              <a:defRPr sz="4500"/>
            </a:lvl1pPr>
          </a:lstStyle>
          <a:p>
            <a:r>
              <a:rPr lang="sv-SE"/>
              <a:t>Klicka här för att ändra format</a:t>
            </a:r>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27148669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3936054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9"/>
            <a:ext cx="7886700" cy="2852737"/>
          </a:xfrm>
        </p:spPr>
        <p:txBody>
          <a:bodyPr anchor="b"/>
          <a:lstStyle>
            <a:lvl1pPr>
              <a:defRPr sz="4500"/>
            </a:lvl1pPr>
          </a:lstStyle>
          <a:p>
            <a:r>
              <a:rPr lang="sv-SE"/>
              <a:t>Klicka här för att ändra format</a:t>
            </a:r>
          </a:p>
        </p:txBody>
      </p:sp>
      <p:sp>
        <p:nvSpPr>
          <p:cNvPr id="3" name="Platshållare för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21742631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28650" y="1825625"/>
            <a:ext cx="388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29150" y="1825625"/>
            <a:ext cx="38862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Vi gör skillnad – Tillsammans med Respekt och Kvalitet för Hållbarhet </a:t>
            </a:r>
          </a:p>
        </p:txBody>
      </p:sp>
      <p:sp>
        <p:nvSpPr>
          <p:cNvPr id="7" name="Platshållare för bildnummer 6"/>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30052980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9841" y="365126"/>
            <a:ext cx="7886700" cy="1325563"/>
          </a:xfrm>
        </p:spPr>
        <p:txBody>
          <a:bodyPr/>
          <a:lstStyle/>
          <a:p>
            <a:r>
              <a:rPr lang="sv-SE"/>
              <a:t>Klicka här för att ändra format</a:t>
            </a:r>
          </a:p>
        </p:txBody>
      </p:sp>
      <p:sp>
        <p:nvSpPr>
          <p:cNvPr id="3" name="Platshållare för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Platshållare för innehåll 3"/>
          <p:cNvSpPr>
            <a:spLocks noGrp="1"/>
          </p:cNvSpPr>
          <p:nvPr>
            <p:ph sz="half" idx="2"/>
          </p:nvPr>
        </p:nvSpPr>
        <p:spPr>
          <a:xfrm>
            <a:off x="629842" y="2505075"/>
            <a:ext cx="3868340"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391"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endParaRPr lang="sv-SE"/>
          </a:p>
        </p:txBody>
      </p:sp>
      <p:sp>
        <p:nvSpPr>
          <p:cNvPr id="8" name="Platshållare för sidfot 7"/>
          <p:cNvSpPr>
            <a:spLocks noGrp="1"/>
          </p:cNvSpPr>
          <p:nvPr>
            <p:ph type="ftr" sz="quarter" idx="11"/>
          </p:nvPr>
        </p:nvSpPr>
        <p:spPr/>
        <p:txBody>
          <a:bodyPr/>
          <a:lstStyle/>
          <a:p>
            <a:r>
              <a:rPr lang="sv-SE"/>
              <a:t>Vi gör skillnad – Tillsammans med Respekt och Kvalitet för Hållbarhet </a:t>
            </a:r>
          </a:p>
        </p:txBody>
      </p:sp>
      <p:sp>
        <p:nvSpPr>
          <p:cNvPr id="9" name="Platshållare för bildnummer 8"/>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12638712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a:p>
        </p:txBody>
      </p:sp>
      <p:sp>
        <p:nvSpPr>
          <p:cNvPr id="4" name="Platshållare för sidfot 3"/>
          <p:cNvSpPr>
            <a:spLocks noGrp="1"/>
          </p:cNvSpPr>
          <p:nvPr>
            <p:ph type="ftr" sz="quarter" idx="11"/>
          </p:nvPr>
        </p:nvSpPr>
        <p:spPr/>
        <p:txBody>
          <a:bodyPr/>
          <a:lstStyle/>
          <a:p>
            <a:r>
              <a:rPr lang="sv-SE"/>
              <a:t>Vi gör skillnad – Tillsammans med Respekt och Kvalitet för Hållbarhet </a:t>
            </a:r>
          </a:p>
        </p:txBody>
      </p:sp>
      <p:sp>
        <p:nvSpPr>
          <p:cNvPr id="5" name="Platshållare för bildnummer 4"/>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8264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B8F8DFE-A200-45B5-B28F-687801E16029}" type="datetimeFigureOut">
              <a:rPr lang="sv-SE" smtClean="0"/>
              <a:t>2019-05-03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6CD02724-9D72-4716-953B-F44DD0BB2568}" type="slidenum">
              <a:rPr lang="sv-SE" smtClean="0"/>
              <a:t>‹#›</a:t>
            </a:fld>
            <a:endParaRPr lang="sv-SE"/>
          </a:p>
        </p:txBody>
      </p:sp>
    </p:spTree>
    <p:extLst>
      <p:ext uri="{BB962C8B-B14F-4D97-AF65-F5344CB8AC3E}">
        <p14:creationId xmlns:p14="http://schemas.microsoft.com/office/powerpoint/2010/main" val="300677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r>
              <a:rPr lang="sv-SE"/>
              <a:t>Vi gör skillnad – Tillsammans med Respekt och Kvalitet för Hållbarhet </a:t>
            </a:r>
          </a:p>
        </p:txBody>
      </p:sp>
      <p:sp>
        <p:nvSpPr>
          <p:cNvPr id="4" name="Platshållare för bildnummer 3"/>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2961362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457200"/>
            <a:ext cx="2949178" cy="1600200"/>
          </a:xfrm>
        </p:spPr>
        <p:txBody>
          <a:bodyPr anchor="b"/>
          <a:lstStyle>
            <a:lvl1pPr>
              <a:defRPr sz="2400"/>
            </a:lvl1pPr>
          </a:lstStyle>
          <a:p>
            <a:r>
              <a:rPr lang="sv-SE"/>
              <a:t>Klicka här för att ändra format</a:t>
            </a:r>
          </a:p>
        </p:txBody>
      </p:sp>
      <p:sp>
        <p:nvSpPr>
          <p:cNvPr id="3" name="Platshållare för innehåll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Vi gör skillnad – Tillsammans med Respekt och Kvalitet för Hållbarhet </a:t>
            </a:r>
          </a:p>
        </p:txBody>
      </p:sp>
      <p:sp>
        <p:nvSpPr>
          <p:cNvPr id="7" name="Platshållare för bildnummer 6"/>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9036481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457200"/>
            <a:ext cx="2949178" cy="1600200"/>
          </a:xfrm>
        </p:spPr>
        <p:txBody>
          <a:bodyPr anchor="b"/>
          <a:lstStyle>
            <a:lvl1pPr>
              <a:defRPr sz="2400"/>
            </a:lvl1pPr>
          </a:lstStyle>
          <a:p>
            <a:r>
              <a:rPr lang="sv-SE"/>
              <a:t>Klicka här för att ändra format</a:t>
            </a:r>
          </a:p>
        </p:txBody>
      </p:sp>
      <p:sp>
        <p:nvSpPr>
          <p:cNvPr id="3" name="Platshållare för bild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r>
              <a:rPr lang="sv-SE"/>
              <a:t>Vi gör skillnad – Tillsammans med Respekt och Kvalitet för Hållbarhet </a:t>
            </a:r>
          </a:p>
        </p:txBody>
      </p:sp>
      <p:sp>
        <p:nvSpPr>
          <p:cNvPr id="7" name="Platshållare för bildnummer 6"/>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18896495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12457271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5" y="365125"/>
            <a:ext cx="1971675"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0" y="365125"/>
            <a:ext cx="5800725"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2C2670D1-3FD1-494E-B55E-E092A194C055}" type="slidenum">
              <a:rPr lang="sv-SE" smtClean="0"/>
              <a:t>‹#›</a:t>
            </a:fld>
            <a:endParaRPr lang="sv-SE"/>
          </a:p>
        </p:txBody>
      </p:sp>
    </p:spTree>
    <p:extLst>
      <p:ext uri="{BB962C8B-B14F-4D97-AF65-F5344CB8AC3E}">
        <p14:creationId xmlns:p14="http://schemas.microsoft.com/office/powerpoint/2010/main" val="33252611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Rubrikbild">
    <p:spTree>
      <p:nvGrpSpPr>
        <p:cNvPr id="1" name=""/>
        <p:cNvGrpSpPr/>
        <p:nvPr/>
      </p:nvGrpSpPr>
      <p:grpSpPr>
        <a:xfrm>
          <a:off x="0" y="0"/>
          <a:ext cx="0" cy="0"/>
          <a:chOff x="0" y="0"/>
          <a:chExt cx="0" cy="0"/>
        </a:xfrm>
      </p:grpSpPr>
      <p:pic>
        <p:nvPicPr>
          <p:cNvPr id="4" name="Bildobjekt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6052" y="2055304"/>
            <a:ext cx="4369918"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hasCustomPrompt="1"/>
          </p:nvPr>
        </p:nvSpPr>
        <p:spPr>
          <a:xfrm>
            <a:off x="710661" y="1556792"/>
            <a:ext cx="7484368" cy="1080120"/>
          </a:xfrm>
        </p:spPr>
        <p:txBody>
          <a:bodyPr/>
          <a:lstStyle>
            <a:lvl1pPr algn="l">
              <a:defRPr sz="2700"/>
            </a:lvl1pPr>
          </a:lstStyle>
          <a:p>
            <a:r>
              <a:rPr lang="sv-SE" dirty="0"/>
              <a:t>RUBRIK</a:t>
            </a:r>
          </a:p>
        </p:txBody>
      </p:sp>
      <p:sp>
        <p:nvSpPr>
          <p:cNvPr id="6" name="Platshållare för sidfot 4"/>
          <p:cNvSpPr>
            <a:spLocks noGrp="1"/>
          </p:cNvSpPr>
          <p:nvPr>
            <p:ph type="ftr" sz="quarter" idx="11"/>
          </p:nvPr>
        </p:nvSpPr>
        <p:spPr/>
        <p:txBody>
          <a:bodyPr/>
          <a:lstStyle>
            <a:lvl1pPr>
              <a:defRPr/>
            </a:lvl1pPr>
          </a:lstStyle>
          <a:p>
            <a:pPr>
              <a:defRPr/>
            </a:pPr>
            <a:r>
              <a:rPr lang="sv-SE"/>
              <a:t>Vi gör skillnad – Tillsammans med Respekt och Kvalitet för Hållbarhet </a:t>
            </a:r>
            <a:endParaRPr lang="en-US"/>
          </a:p>
        </p:txBody>
      </p:sp>
      <p:sp>
        <p:nvSpPr>
          <p:cNvPr id="7" name="Platshållare för bildnummer 5"/>
          <p:cNvSpPr>
            <a:spLocks noGrp="1"/>
          </p:cNvSpPr>
          <p:nvPr>
            <p:ph type="sldNum" sz="quarter" idx="12"/>
          </p:nvPr>
        </p:nvSpPr>
        <p:spPr/>
        <p:txBody>
          <a:bodyPr/>
          <a:lstStyle>
            <a:lvl1pPr>
              <a:defRPr/>
            </a:lvl1pPr>
          </a:lstStyle>
          <a:p>
            <a:pPr>
              <a:defRPr/>
            </a:pPr>
            <a:fld id="{B606288F-56C6-4451-BD33-4ED4CA893767}" type="slidenum">
              <a:rPr lang="en-US"/>
              <a:pPr>
                <a:defRPr/>
              </a:pPr>
              <a:t>‹#›</a:t>
            </a:fld>
            <a:endParaRPr lang="en-US"/>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69" y="620689"/>
            <a:ext cx="2301716" cy="886397"/>
          </a:xfrm>
          <a:prstGeom prst="rect">
            <a:avLst/>
          </a:prstGeom>
        </p:spPr>
      </p:pic>
      <p:sp>
        <p:nvSpPr>
          <p:cNvPr id="12" name="Platshållare för innehåll 11"/>
          <p:cNvSpPr>
            <a:spLocks noGrp="1"/>
          </p:cNvSpPr>
          <p:nvPr>
            <p:ph sz="quarter" idx="13" hasCustomPrompt="1"/>
          </p:nvPr>
        </p:nvSpPr>
        <p:spPr>
          <a:xfrm>
            <a:off x="703805" y="5373216"/>
            <a:ext cx="4175819" cy="1079500"/>
          </a:xfrm>
        </p:spPr>
        <p:txBody>
          <a:bodyPr/>
          <a:lstStyle>
            <a:lvl1pPr marL="0" indent="0">
              <a:buNone/>
              <a:defRPr sz="1800" baseline="0"/>
            </a:lvl1pPr>
          </a:lstStyle>
          <a:p>
            <a:pPr lvl="0"/>
            <a:r>
              <a:rPr lang="sv-SE" dirty="0"/>
              <a:t>Förnamn Efternamn</a:t>
            </a:r>
          </a:p>
        </p:txBody>
      </p:sp>
    </p:spTree>
    <p:extLst>
      <p:ext uri="{BB962C8B-B14F-4D97-AF65-F5344CB8AC3E}">
        <p14:creationId xmlns:p14="http://schemas.microsoft.com/office/powerpoint/2010/main" val="2329777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Avsnittsrubrik">
    <p:spTree>
      <p:nvGrpSpPr>
        <p:cNvPr id="1" name=""/>
        <p:cNvGrpSpPr/>
        <p:nvPr/>
      </p:nvGrpSpPr>
      <p:grpSpPr>
        <a:xfrm>
          <a:off x="0" y="0"/>
          <a:ext cx="0" cy="0"/>
          <a:chOff x="0" y="0"/>
          <a:chExt cx="0" cy="0"/>
        </a:xfrm>
      </p:grpSpPr>
      <p:sp>
        <p:nvSpPr>
          <p:cNvPr id="18" name="Platshållare för bild 14">
            <a:extLst>
              <a:ext uri="{FF2B5EF4-FFF2-40B4-BE49-F238E27FC236}">
                <a16:creationId xmlns:a16="http://schemas.microsoft.com/office/drawing/2014/main" id="{B7A874E3-C4C2-4DBE-9D3C-8912EDC4FF74}"/>
              </a:ext>
            </a:extLst>
          </p:cNvPr>
          <p:cNvSpPr>
            <a:spLocks noGrp="1"/>
          </p:cNvSpPr>
          <p:nvPr>
            <p:ph type="pic" sz="quarter" idx="13"/>
          </p:nvPr>
        </p:nvSpPr>
        <p:spPr>
          <a:xfrm>
            <a:off x="141288" y="1"/>
            <a:ext cx="9002712" cy="6169813"/>
          </a:xfrm>
        </p:spPr>
        <p:txBody>
          <a:bodyPr/>
          <a:lstStyle/>
          <a:p>
            <a:r>
              <a:rPr lang="sv-SE"/>
              <a:t>Klicka på ikonen för att lägga till en bild</a:t>
            </a:r>
            <a:endParaRPr lang="sv-SE" dirty="0"/>
          </a:p>
        </p:txBody>
      </p:sp>
      <p:sp>
        <p:nvSpPr>
          <p:cNvPr id="2" name="Rubrik 1"/>
          <p:cNvSpPr>
            <a:spLocks noGrp="1"/>
          </p:cNvSpPr>
          <p:nvPr>
            <p:ph type="ctrTitle" hasCustomPrompt="1"/>
          </p:nvPr>
        </p:nvSpPr>
        <p:spPr>
          <a:xfrm>
            <a:off x="141860" y="3730030"/>
            <a:ext cx="3742078" cy="1383905"/>
          </a:xfrm>
          <a:solidFill>
            <a:schemeClr val="accent1">
              <a:alpha val="90000"/>
            </a:schemeClr>
          </a:solidFill>
        </p:spPr>
        <p:txBody>
          <a:bodyPr anchor="ctr" anchorCtr="0">
            <a:noAutofit/>
          </a:bodyPr>
          <a:lstStyle>
            <a:lvl1pPr marL="359991">
              <a:defRPr sz="2800" b="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r>
              <a:rPr lang="sv-SE"/>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6CD02724-9D72-4716-953B-F44DD0BB2568}" type="slidenum">
              <a:rPr lang="sv-SE" smtClean="0"/>
              <a:t>‹#›</a:t>
            </a:fld>
            <a:endParaRPr lang="sv-SE"/>
          </a:p>
        </p:txBody>
      </p:sp>
      <p:sp>
        <p:nvSpPr>
          <p:cNvPr id="11" name="Rektangel">
            <a:extLst>
              <a:ext uri="{FF2B5EF4-FFF2-40B4-BE49-F238E27FC236}">
                <a16:creationId xmlns:a16="http://schemas.microsoft.com/office/drawing/2014/main" id="{09EEB4A7-73F5-424C-B9D8-171947E8F7C7}"/>
              </a:ext>
            </a:extLst>
          </p:cNvPr>
          <p:cNvSpPr/>
          <p:nvPr userDrawn="1"/>
        </p:nvSpPr>
        <p:spPr>
          <a:xfrm>
            <a:off x="-3175" y="-12700"/>
            <a:ext cx="145034" cy="68834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7" name="Af_logotyp_gron-bla_cmyk.pdf" descr="Af_logotyp_gron-bla_cmyk.pdf">
            <a:extLst>
              <a:ext uri="{FF2B5EF4-FFF2-40B4-BE49-F238E27FC236}">
                <a16:creationId xmlns:a16="http://schemas.microsoft.com/office/drawing/2014/main" id="{DB739288-7EE9-493D-B863-22080E1F895A}"/>
              </a:ext>
            </a:extLst>
          </p:cNvPr>
          <p:cNvPicPr>
            <a:picLocks noChangeAspect="1"/>
          </p:cNvPicPr>
          <p:nvPr userDrawn="1"/>
        </p:nvPicPr>
        <p:blipFill>
          <a:blip r:embed="rId2">
            <a:extLst/>
          </a:blip>
          <a:stretch>
            <a:fillRect/>
          </a:stretch>
        </p:blipFill>
        <p:spPr>
          <a:xfrm>
            <a:off x="7062899" y="6359587"/>
            <a:ext cx="1904123" cy="308645"/>
          </a:xfrm>
          <a:prstGeom prst="rect">
            <a:avLst/>
          </a:prstGeom>
          <a:ln w="12700">
            <a:miter lim="400000"/>
          </a:ln>
        </p:spPr>
      </p:pic>
    </p:spTree>
    <p:extLst>
      <p:ext uri="{BB962C8B-B14F-4D97-AF65-F5344CB8AC3E}">
        <p14:creationId xmlns:p14="http://schemas.microsoft.com/office/powerpoint/2010/main" val="2211994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53"/>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474721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647353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28"/>
            <a:ext cx="7772400" cy="1362075"/>
          </a:xfrm>
        </p:spPr>
        <p:txBody>
          <a:bodyPr anchor="t"/>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r>
              <a:rPr lang="sv-SE">
                <a:solidFill>
                  <a:prstClr val="black">
                    <a:tint val="75000"/>
                  </a:prstClr>
                </a:solidFill>
              </a:rPr>
              <a:t>Vi gör skillnad – Tillsammans med Respekt och Kvalitet för Hållbarhet </a:t>
            </a:r>
          </a:p>
        </p:txBody>
      </p:sp>
      <p:sp>
        <p:nvSpPr>
          <p:cNvPr id="6" name="Platshållare för bildnummer 5"/>
          <p:cNvSpPr>
            <a:spLocks noGrp="1"/>
          </p:cNvSpPr>
          <p:nvPr>
            <p:ph type="sldNum" sz="quarter" idx="12"/>
          </p:nvPr>
        </p:nvSpPr>
        <p:spPr/>
        <p:txBody>
          <a:body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0152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9"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png"/><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8.jpe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75043" y="1081199"/>
            <a:ext cx="7422784" cy="900000"/>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576003" y="2411999"/>
            <a:ext cx="7421825" cy="3829804"/>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5501888" y="191132"/>
            <a:ext cx="3600000" cy="108000"/>
          </a:xfrm>
          <a:prstGeom prst="rect">
            <a:avLst/>
          </a:prstGeom>
        </p:spPr>
        <p:txBody>
          <a:bodyPr vert="horz" lIns="0" tIns="0" rIns="0" bIns="0" rtlCol="0" anchor="ctr"/>
          <a:lstStyle>
            <a:lvl1pPr algn="r">
              <a:defRPr sz="600">
                <a:solidFill>
                  <a:schemeClr val="accent1"/>
                </a:solidFill>
              </a:defRPr>
            </a:lvl1pPr>
          </a:lstStyle>
          <a:p>
            <a:fld id="{1B8F8DFE-A200-45B5-B28F-687801E16029}" type="datetimeFigureOut">
              <a:rPr lang="sv-SE" smtClean="0"/>
              <a:pPr/>
              <a:t>2019-05-03</a:t>
            </a:fld>
            <a:endParaRPr lang="sv-SE" dirty="0"/>
          </a:p>
        </p:txBody>
      </p:sp>
      <p:sp>
        <p:nvSpPr>
          <p:cNvPr id="5" name="Platshållare för sidfot 4"/>
          <p:cNvSpPr>
            <a:spLocks noGrp="1"/>
          </p:cNvSpPr>
          <p:nvPr>
            <p:ph type="ftr" sz="quarter" idx="3"/>
          </p:nvPr>
        </p:nvSpPr>
        <p:spPr>
          <a:xfrm>
            <a:off x="5501888" y="314593"/>
            <a:ext cx="3600000" cy="102320"/>
          </a:xfrm>
          <a:prstGeom prst="rect">
            <a:avLst/>
          </a:prstGeom>
        </p:spPr>
        <p:txBody>
          <a:bodyPr vert="horz" lIns="0" tIns="0" rIns="0" bIns="0" rtlCol="0" anchor="ctr"/>
          <a:lstStyle>
            <a:lvl1pPr algn="r">
              <a:defRPr sz="600">
                <a:solidFill>
                  <a:schemeClr val="accent1"/>
                </a:solidFill>
              </a:defRPr>
            </a:lvl1pPr>
          </a:lstStyle>
          <a:p>
            <a:endParaRPr lang="sv-SE" dirty="0"/>
          </a:p>
        </p:txBody>
      </p:sp>
      <p:sp>
        <p:nvSpPr>
          <p:cNvPr id="6" name="Platshållare för bildnummer 5"/>
          <p:cNvSpPr>
            <a:spLocks noGrp="1"/>
          </p:cNvSpPr>
          <p:nvPr>
            <p:ph type="sldNum" sz="quarter" idx="4"/>
          </p:nvPr>
        </p:nvSpPr>
        <p:spPr>
          <a:xfrm>
            <a:off x="5501888" y="70247"/>
            <a:ext cx="3600000" cy="108000"/>
          </a:xfrm>
          <a:prstGeom prst="rect">
            <a:avLst/>
          </a:prstGeom>
        </p:spPr>
        <p:txBody>
          <a:bodyPr vert="horz" lIns="0" tIns="0" rIns="0" bIns="0" rtlCol="0" anchor="ctr"/>
          <a:lstStyle>
            <a:lvl1pPr algn="r">
              <a:defRPr sz="600">
                <a:solidFill>
                  <a:schemeClr val="accent1"/>
                </a:solidFill>
              </a:defRPr>
            </a:lvl1pPr>
          </a:lstStyle>
          <a:p>
            <a:fld id="{6CD02724-9D72-4716-953B-F44DD0BB2568}" type="slidenum">
              <a:rPr lang="sv-SE" smtClean="0"/>
              <a:pPr/>
              <a:t>‹#›</a:t>
            </a:fld>
            <a:endParaRPr lang="sv-SE" dirty="0"/>
          </a:p>
        </p:txBody>
      </p:sp>
      <p:sp>
        <p:nvSpPr>
          <p:cNvPr id="9" name="Rektangel">
            <a:extLst>
              <a:ext uri="{FF2B5EF4-FFF2-40B4-BE49-F238E27FC236}">
                <a16:creationId xmlns:a16="http://schemas.microsoft.com/office/drawing/2014/main" id="{AB9B943E-7C39-4D65-8FB1-EB2DE11B835A}"/>
              </a:ext>
            </a:extLst>
          </p:cNvPr>
          <p:cNvSpPr/>
          <p:nvPr userDrawn="1"/>
        </p:nvSpPr>
        <p:spPr>
          <a:xfrm>
            <a:off x="0" y="0"/>
            <a:ext cx="145034" cy="68640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0" name="Af_logotyp_gron-bla_cmyk.pdf" descr="Af_logotyp_gron-bla_cmyk.pdf">
            <a:extLst>
              <a:ext uri="{FF2B5EF4-FFF2-40B4-BE49-F238E27FC236}">
                <a16:creationId xmlns:a16="http://schemas.microsoft.com/office/drawing/2014/main" id="{6032B0FC-6488-4533-94FC-3ED4A6F5AFDB}"/>
              </a:ext>
            </a:extLst>
          </p:cNvPr>
          <p:cNvPicPr>
            <a:picLocks noChangeAspect="1"/>
          </p:cNvPicPr>
          <p:nvPr userDrawn="1"/>
        </p:nvPicPr>
        <p:blipFill>
          <a:blip r:embed="rId11">
            <a:extLst/>
          </a:blip>
          <a:stretch>
            <a:fillRect/>
          </a:stretch>
        </p:blipFill>
        <p:spPr>
          <a:xfrm>
            <a:off x="7062898" y="6359586"/>
            <a:ext cx="1904122" cy="308644"/>
          </a:xfrm>
          <a:prstGeom prst="rect">
            <a:avLst/>
          </a:prstGeom>
          <a:ln w="12700">
            <a:miter lim="400000"/>
          </a:ln>
        </p:spPr>
      </p:pic>
    </p:spTree>
    <p:extLst>
      <p:ext uri="{BB962C8B-B14F-4D97-AF65-F5344CB8AC3E}">
        <p14:creationId xmlns:p14="http://schemas.microsoft.com/office/powerpoint/2010/main" val="295072253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xStyles>
    <p:titleStyle>
      <a:lvl1pPr algn="l" defTabSz="685800" rtl="0" eaLnBrk="1" latinLnBrk="0" hangingPunct="1">
        <a:spcBef>
          <a:spcPct val="0"/>
        </a:spcBef>
        <a:buNone/>
        <a:defRPr sz="2700" b="1" kern="1200">
          <a:solidFill>
            <a:schemeClr val="accent1"/>
          </a:solidFill>
          <a:latin typeface="+mj-lt"/>
          <a:ea typeface="+mj-ea"/>
          <a:cs typeface="+mj-cs"/>
        </a:defRPr>
      </a:lvl1pPr>
    </p:titleStyle>
    <p:bodyStyle>
      <a:lvl1pPr marL="257175" indent="-257175" algn="l" defTabSz="685800" rtl="0" eaLnBrk="1" latinLnBrk="0" hangingPunct="1">
        <a:lnSpc>
          <a:spcPct val="90000"/>
        </a:lnSpc>
        <a:spcBef>
          <a:spcPts val="525"/>
        </a:spcBef>
        <a:buClr>
          <a:schemeClr val="accent2"/>
        </a:buClr>
        <a:buSzPct val="100000"/>
        <a:buFont typeface="Arial" panose="020B0604020202020204" pitchFamily="34" charset="0"/>
        <a:buChar char="●"/>
        <a:defRPr sz="1800" kern="1200">
          <a:solidFill>
            <a:schemeClr val="tx1"/>
          </a:solidFill>
          <a:latin typeface="+mn-lt"/>
          <a:ea typeface="+mn-ea"/>
          <a:cs typeface="+mn-cs"/>
        </a:defRPr>
      </a:lvl1pPr>
      <a:lvl2pPr marL="557213" indent="-214313" algn="l" defTabSz="685800" rtl="0" eaLnBrk="1" latinLnBrk="0" hangingPunct="1">
        <a:spcBef>
          <a:spcPts val="450"/>
        </a:spcBef>
        <a:buClr>
          <a:schemeClr val="accent2"/>
        </a:buClr>
        <a:buSzPct val="110000"/>
        <a:buFont typeface="Courier New" panose="02070309020205020404" pitchFamily="49" charset="0"/>
        <a:buChar char="o"/>
        <a:defRPr sz="1500" kern="1200">
          <a:solidFill>
            <a:schemeClr val="tx1"/>
          </a:solidFill>
          <a:latin typeface="+mn-lt"/>
          <a:ea typeface="+mn-ea"/>
          <a:cs typeface="+mn-cs"/>
        </a:defRPr>
      </a:lvl2pPr>
      <a:lvl3pPr marL="857250" indent="-171450" algn="l" defTabSz="685800" rtl="0" eaLnBrk="1" latinLnBrk="0" hangingPunct="1">
        <a:spcBef>
          <a:spcPts val="360"/>
        </a:spcBef>
        <a:buClrTx/>
        <a:buSzPct val="120000"/>
        <a:buFont typeface="Arial" panose="020B0604020202020204" pitchFamily="34" charset="0"/>
        <a:buChar char="•"/>
        <a:defRPr sz="1300" kern="1200">
          <a:solidFill>
            <a:schemeClr val="tx1"/>
          </a:solidFill>
          <a:latin typeface="+mn-lt"/>
          <a:ea typeface="+mn-ea"/>
          <a:cs typeface="+mn-cs"/>
        </a:defRPr>
      </a:lvl3pPr>
      <a:lvl4pPr marL="1200150" indent="-171450" algn="l" defTabSz="685800" rtl="0" eaLnBrk="1" latinLnBrk="0" hangingPunct="1">
        <a:spcBef>
          <a:spcPts val="360"/>
        </a:spcBef>
        <a:buClrTx/>
        <a:buSzPct val="120000"/>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latinLnBrk="0" hangingPunct="1">
        <a:spcBef>
          <a:spcPts val="360"/>
        </a:spcBef>
        <a:buClrTx/>
        <a:buSzPct val="120000"/>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78"/>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v-SE">
              <a:solidFill>
                <a:prstClr val="black">
                  <a:tint val="75000"/>
                </a:prstClr>
              </a:solidFill>
            </a:endParaRPr>
          </a:p>
        </p:txBody>
      </p:sp>
      <p:sp>
        <p:nvSpPr>
          <p:cNvPr id="5" name="Platshållare för sidfot 4"/>
          <p:cNvSpPr>
            <a:spLocks noGrp="1"/>
          </p:cNvSpPr>
          <p:nvPr>
            <p:ph type="ftr" sz="quarter" idx="3"/>
          </p:nvPr>
        </p:nvSpPr>
        <p:spPr>
          <a:xfrm>
            <a:off x="3124200" y="6356378"/>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v-SE">
                <a:solidFill>
                  <a:prstClr val="black">
                    <a:tint val="75000"/>
                  </a:prstClr>
                </a:solidFill>
              </a:rPr>
              <a:t>Vi gör skillnad – Tillsammans med Respekt och Kvalitet för Hållbarhet </a:t>
            </a:r>
          </a:p>
        </p:txBody>
      </p:sp>
      <p:sp>
        <p:nvSpPr>
          <p:cNvPr id="6" name="Platshållare för bildnummer 5"/>
          <p:cNvSpPr>
            <a:spLocks noGrp="1"/>
          </p:cNvSpPr>
          <p:nvPr>
            <p:ph type="sldNum" sz="quarter" idx="4"/>
          </p:nvPr>
        </p:nvSpPr>
        <p:spPr>
          <a:xfrm>
            <a:off x="6553200" y="6356378"/>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FA6911-7038-4FFD-AF11-A8732081B672}"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5662009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47040" y="890387"/>
            <a:ext cx="7901425" cy="11430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860010" y="2304149"/>
            <a:ext cx="7888455" cy="362112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4"/>
          </p:nvPr>
        </p:nvSpPr>
        <p:spPr>
          <a:xfrm>
            <a:off x="7740352" y="260648"/>
            <a:ext cx="108012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6BC12CE7-942A-43ED-8A7A-390DBA2AC5E3}" type="slidenum">
              <a:rPr lang="sv-SE" smtClean="0"/>
              <a:pPr/>
              <a:t>‹#›</a:t>
            </a:fld>
            <a:endParaRPr lang="sv-SE" dirty="0"/>
          </a:p>
        </p:txBody>
      </p:sp>
      <p:pic>
        <p:nvPicPr>
          <p:cNvPr id="4" name="Bildobjekt 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6184392"/>
            <a:ext cx="9144000" cy="673608"/>
          </a:xfrm>
          <a:prstGeom prst="rect">
            <a:avLst/>
          </a:prstGeom>
        </p:spPr>
      </p:pic>
    </p:spTree>
    <p:extLst>
      <p:ext uri="{BB962C8B-B14F-4D97-AF65-F5344CB8AC3E}">
        <p14:creationId xmlns:p14="http://schemas.microsoft.com/office/powerpoint/2010/main" val="204124153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Lst>
  <p:txStyles>
    <p:title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14000"/>
        </a:lnSpc>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14000"/>
        </a:lnSpc>
        <a:spcBef>
          <a:spcPct val="20000"/>
        </a:spcBef>
        <a:buClr>
          <a:schemeClr val="accent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ct val="20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4000"/>
        </a:lnSpc>
        <a:spcBef>
          <a:spcPct val="200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4000"/>
        </a:lnSpc>
        <a:spcBef>
          <a:spcPct val="20000"/>
        </a:spcBef>
        <a:buClr>
          <a:schemeClr val="accent4"/>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633414" y="177800"/>
            <a:ext cx="7877175"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Titeltext</a:t>
            </a:r>
          </a:p>
        </p:txBody>
      </p:sp>
      <p:pic>
        <p:nvPicPr>
          <p:cNvPr id="3" name="Bildobjekt 3" descr="Bildobjekt 3"/>
          <p:cNvPicPr>
            <a:picLocks noChangeAspect="1"/>
          </p:cNvPicPr>
          <p:nvPr/>
        </p:nvPicPr>
        <p:blipFill>
          <a:blip r:embed="rId14">
            <a:extLst/>
          </a:blip>
          <a:stretch>
            <a:fillRect/>
          </a:stretch>
        </p:blipFill>
        <p:spPr>
          <a:xfrm>
            <a:off x="-9525" y="6197343"/>
            <a:ext cx="9163050" cy="675012"/>
          </a:xfrm>
          <a:prstGeom prst="rect">
            <a:avLst/>
          </a:prstGeom>
          <a:ln w="12700">
            <a:miter lim="400000"/>
          </a:ln>
        </p:spPr>
      </p:pic>
      <p:sp>
        <p:nvSpPr>
          <p:cNvPr id="4" name="Brödtext nivå ett…"/>
          <p:cNvSpPr txBox="1">
            <a:spLocks noGrp="1"/>
          </p:cNvSpPr>
          <p:nvPr>
            <p:ph type="body" idx="1"/>
          </p:nvPr>
        </p:nvSpPr>
        <p:spPr>
          <a:xfrm>
            <a:off x="633414" y="1574800"/>
            <a:ext cx="7877175"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5" name="Diabildsnummer"/>
          <p:cNvSpPr txBox="1">
            <a:spLocks noGrp="1"/>
          </p:cNvSpPr>
          <p:nvPr>
            <p:ph type="sldNum" sz="quarter" idx="2"/>
          </p:nvPr>
        </p:nvSpPr>
        <p:spPr>
          <a:xfrm>
            <a:off x="4484637" y="6540500"/>
            <a:ext cx="243656"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68458604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75043" y="1081199"/>
            <a:ext cx="7422784" cy="900000"/>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576004" y="2412001"/>
            <a:ext cx="7421825" cy="3829804"/>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5501888" y="191132"/>
            <a:ext cx="3600000" cy="108000"/>
          </a:xfrm>
          <a:prstGeom prst="rect">
            <a:avLst/>
          </a:prstGeom>
        </p:spPr>
        <p:txBody>
          <a:bodyPr vert="horz" lIns="0" tIns="0" rIns="0" bIns="0" rtlCol="0" anchor="ctr"/>
          <a:lstStyle>
            <a:lvl1pPr algn="r">
              <a:defRPr sz="600">
                <a:solidFill>
                  <a:schemeClr val="bg1"/>
                </a:solidFill>
              </a:defRPr>
            </a:lvl1pPr>
          </a:lstStyle>
          <a:p>
            <a:fld id="{1B8F8DFE-A200-45B5-B28F-687801E16029}" type="datetimeFigureOut">
              <a:rPr lang="sv-SE" smtClean="0"/>
              <a:pPr/>
              <a:t>2019-05-03</a:t>
            </a:fld>
            <a:endParaRPr lang="sv-SE" dirty="0"/>
          </a:p>
        </p:txBody>
      </p:sp>
      <p:sp>
        <p:nvSpPr>
          <p:cNvPr id="5" name="Platshållare för sidfot 4"/>
          <p:cNvSpPr>
            <a:spLocks noGrp="1"/>
          </p:cNvSpPr>
          <p:nvPr>
            <p:ph type="ftr" sz="quarter" idx="3"/>
          </p:nvPr>
        </p:nvSpPr>
        <p:spPr>
          <a:xfrm>
            <a:off x="5501888" y="314593"/>
            <a:ext cx="3600000" cy="102320"/>
          </a:xfrm>
          <a:prstGeom prst="rect">
            <a:avLst/>
          </a:prstGeom>
        </p:spPr>
        <p:txBody>
          <a:bodyPr vert="horz" lIns="0" tIns="0" rIns="0" bIns="0" rtlCol="0" anchor="ctr"/>
          <a:lstStyle>
            <a:lvl1pPr algn="r">
              <a:defRPr sz="600">
                <a:solidFill>
                  <a:schemeClr val="bg1"/>
                </a:solidFill>
              </a:defRPr>
            </a:lvl1pPr>
          </a:lstStyle>
          <a:p>
            <a:endParaRPr lang="sv-SE" dirty="0"/>
          </a:p>
        </p:txBody>
      </p:sp>
      <p:sp>
        <p:nvSpPr>
          <p:cNvPr id="6" name="Platshållare för bildnummer 5"/>
          <p:cNvSpPr>
            <a:spLocks noGrp="1"/>
          </p:cNvSpPr>
          <p:nvPr>
            <p:ph type="sldNum" sz="quarter" idx="4"/>
          </p:nvPr>
        </p:nvSpPr>
        <p:spPr>
          <a:xfrm>
            <a:off x="5501888" y="70247"/>
            <a:ext cx="3600000" cy="108000"/>
          </a:xfrm>
          <a:prstGeom prst="rect">
            <a:avLst/>
          </a:prstGeom>
        </p:spPr>
        <p:txBody>
          <a:bodyPr vert="horz" lIns="0" tIns="0" rIns="0" bIns="0" rtlCol="0" anchor="ctr"/>
          <a:lstStyle>
            <a:lvl1pPr algn="r">
              <a:defRPr sz="600">
                <a:solidFill>
                  <a:schemeClr val="bg1"/>
                </a:solidFill>
              </a:defRPr>
            </a:lvl1pPr>
          </a:lstStyle>
          <a:p>
            <a:fld id="{6CD02724-9D72-4716-953B-F44DD0BB2568}" type="slidenum">
              <a:rPr lang="sv-SE" smtClean="0"/>
              <a:pPr/>
              <a:t>‹#›</a:t>
            </a:fld>
            <a:endParaRPr lang="sv-SE" dirty="0"/>
          </a:p>
        </p:txBody>
      </p:sp>
      <p:sp>
        <p:nvSpPr>
          <p:cNvPr id="9" name="Rektangel">
            <a:extLst>
              <a:ext uri="{FF2B5EF4-FFF2-40B4-BE49-F238E27FC236}">
                <a16:creationId xmlns:a16="http://schemas.microsoft.com/office/drawing/2014/main" id="{AB9B943E-7C39-4D65-8FB1-EB2DE11B835A}"/>
              </a:ext>
            </a:extLst>
          </p:cNvPr>
          <p:cNvSpPr/>
          <p:nvPr userDrawn="1"/>
        </p:nvSpPr>
        <p:spPr>
          <a:xfrm>
            <a:off x="0" y="0"/>
            <a:ext cx="145035" cy="68640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1" name="Af_logotyp_gron-vit_cmyk.pdf" descr="Af_logotyp_gron-vit_cmyk.pdf">
            <a:extLst>
              <a:ext uri="{FF2B5EF4-FFF2-40B4-BE49-F238E27FC236}">
                <a16:creationId xmlns:a16="http://schemas.microsoft.com/office/drawing/2014/main" id="{1FBA17CF-186C-451C-8524-366826CC61F4}"/>
              </a:ext>
            </a:extLst>
          </p:cNvPr>
          <p:cNvPicPr>
            <a:picLocks noChangeAspect="1"/>
          </p:cNvPicPr>
          <p:nvPr userDrawn="1"/>
        </p:nvPicPr>
        <p:blipFill>
          <a:blip r:embed="rId10">
            <a:extLst/>
          </a:blip>
          <a:stretch>
            <a:fillRect/>
          </a:stretch>
        </p:blipFill>
        <p:spPr>
          <a:xfrm>
            <a:off x="7062897" y="6359587"/>
            <a:ext cx="1904123" cy="308644"/>
          </a:xfrm>
          <a:prstGeom prst="rect">
            <a:avLst/>
          </a:prstGeom>
          <a:ln w="12700">
            <a:miter lim="400000"/>
          </a:ln>
        </p:spPr>
      </p:pic>
    </p:spTree>
    <p:extLst>
      <p:ext uri="{BB962C8B-B14F-4D97-AF65-F5344CB8AC3E}">
        <p14:creationId xmlns:p14="http://schemas.microsoft.com/office/powerpoint/2010/main" val="40935923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mc:AlternateContent xmlns:mc="http://schemas.openxmlformats.org/markup-compatibility/2006" xmlns:p14="http://schemas.microsoft.com/office/powerpoint/2010/main">
    <mc:Choice Requires="p14">
      <p:transition spd="slow" p14:dur="2250">
        <p:wipe dir="d"/>
      </p:transition>
    </mc:Choice>
    <mc:Fallback xmlns="">
      <p:transition spd="slow">
        <p:wipe dir="d"/>
      </p:transition>
    </mc:Fallback>
  </mc:AlternateContent>
  <p:txStyles>
    <p:titleStyle>
      <a:lvl1pPr algn="l" defTabSz="685783" rtl="0" eaLnBrk="1" latinLnBrk="0" hangingPunct="1">
        <a:spcBef>
          <a:spcPct val="0"/>
        </a:spcBef>
        <a:buNone/>
        <a:defRPr sz="2700" b="1" kern="1200">
          <a:solidFill>
            <a:schemeClr val="bg1"/>
          </a:solidFill>
          <a:latin typeface="+mj-lt"/>
          <a:ea typeface="+mj-ea"/>
          <a:cs typeface="+mj-cs"/>
        </a:defRPr>
      </a:lvl1pPr>
    </p:titleStyle>
    <p:bodyStyle>
      <a:lvl1pPr marL="257168" indent="-257168" algn="l" defTabSz="685783" rtl="0" eaLnBrk="1" latinLnBrk="0" hangingPunct="1">
        <a:lnSpc>
          <a:spcPct val="90000"/>
        </a:lnSpc>
        <a:spcBef>
          <a:spcPts val="525"/>
        </a:spcBef>
        <a:buClr>
          <a:schemeClr val="accent2"/>
        </a:buClr>
        <a:buSzPct val="100000"/>
        <a:buFont typeface="Arial" panose="020B0604020202020204" pitchFamily="34" charset="0"/>
        <a:buChar char="●"/>
        <a:defRPr sz="1800" kern="1200">
          <a:solidFill>
            <a:schemeClr val="bg1"/>
          </a:solidFill>
          <a:latin typeface="+mn-lt"/>
          <a:ea typeface="+mn-ea"/>
          <a:cs typeface="+mn-cs"/>
        </a:defRPr>
      </a:lvl1pPr>
      <a:lvl2pPr marL="557199" indent="-214308" algn="l" defTabSz="685783" rtl="0" eaLnBrk="1" latinLnBrk="0" hangingPunct="1">
        <a:spcBef>
          <a:spcPts val="451"/>
        </a:spcBef>
        <a:buClr>
          <a:schemeClr val="accent2"/>
        </a:buClr>
        <a:buSzPct val="110000"/>
        <a:buFont typeface="Courier New" panose="02070309020205020404" pitchFamily="49" charset="0"/>
        <a:buChar char="o"/>
        <a:defRPr sz="1500" kern="1200">
          <a:solidFill>
            <a:schemeClr val="bg1"/>
          </a:solidFill>
          <a:latin typeface="+mn-lt"/>
          <a:ea typeface="+mn-ea"/>
          <a:cs typeface="+mn-cs"/>
        </a:defRPr>
      </a:lvl2pPr>
      <a:lvl3pPr marL="857229" indent="-171446" algn="l" defTabSz="685783" rtl="0" eaLnBrk="1" latinLnBrk="0" hangingPunct="1">
        <a:spcBef>
          <a:spcPts val="360"/>
        </a:spcBef>
        <a:buClr>
          <a:schemeClr val="bg1"/>
        </a:buClr>
        <a:buSzPct val="120000"/>
        <a:buFont typeface="Arial" panose="020B0604020202020204" pitchFamily="34" charset="0"/>
        <a:buChar char="•"/>
        <a:defRPr sz="1300" kern="1200">
          <a:solidFill>
            <a:schemeClr val="bg1"/>
          </a:solidFill>
          <a:latin typeface="+mn-lt"/>
          <a:ea typeface="+mn-ea"/>
          <a:cs typeface="+mn-cs"/>
        </a:defRPr>
      </a:lvl3pPr>
      <a:lvl4pPr marL="1200121" indent="-171446" algn="l" defTabSz="685783" rtl="0" eaLnBrk="1" latinLnBrk="0" hangingPunct="1">
        <a:spcBef>
          <a:spcPts val="360"/>
        </a:spcBef>
        <a:buClr>
          <a:schemeClr val="bg1"/>
        </a:buClr>
        <a:buSzPct val="120000"/>
        <a:buFont typeface="Arial" panose="020B0604020202020204" pitchFamily="34" charset="0"/>
        <a:buChar char="•"/>
        <a:defRPr sz="1300" kern="1200">
          <a:solidFill>
            <a:schemeClr val="bg1"/>
          </a:solidFill>
          <a:latin typeface="+mn-lt"/>
          <a:ea typeface="+mn-ea"/>
          <a:cs typeface="+mn-cs"/>
        </a:defRPr>
      </a:lvl4pPr>
      <a:lvl5pPr marL="1543012" indent="-171446" algn="l" defTabSz="685783" rtl="0" eaLnBrk="1" latinLnBrk="0" hangingPunct="1">
        <a:spcBef>
          <a:spcPts val="360"/>
        </a:spcBef>
        <a:buClr>
          <a:schemeClr val="bg1"/>
        </a:buClr>
        <a:buSzPct val="120000"/>
        <a:buFont typeface="Arial" panose="020B0604020202020204" pitchFamily="34" charset="0"/>
        <a:buChar char="•"/>
        <a:defRPr sz="1300" kern="1200">
          <a:solidFill>
            <a:schemeClr val="bg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v-SE"/>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75043" y="1081199"/>
            <a:ext cx="7422784" cy="900000"/>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576004" y="2412001"/>
            <a:ext cx="7421825" cy="3829804"/>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5501888" y="191132"/>
            <a:ext cx="3600000" cy="108000"/>
          </a:xfrm>
          <a:prstGeom prst="rect">
            <a:avLst/>
          </a:prstGeom>
        </p:spPr>
        <p:txBody>
          <a:bodyPr vert="horz" lIns="0" tIns="0" rIns="0" bIns="0" rtlCol="0" anchor="ctr"/>
          <a:lstStyle>
            <a:lvl1pPr algn="r">
              <a:defRPr sz="600">
                <a:solidFill>
                  <a:schemeClr val="accent1"/>
                </a:solidFill>
              </a:defRPr>
            </a:lvl1pPr>
          </a:lstStyle>
          <a:p>
            <a:fld id="{1B8F8DFE-A200-45B5-B28F-687801E16029}" type="datetimeFigureOut">
              <a:rPr lang="sv-SE" smtClean="0"/>
              <a:pPr/>
              <a:t>2019-05-03</a:t>
            </a:fld>
            <a:endParaRPr lang="sv-SE" dirty="0"/>
          </a:p>
        </p:txBody>
      </p:sp>
      <p:sp>
        <p:nvSpPr>
          <p:cNvPr id="5" name="Platshållare för sidfot 4"/>
          <p:cNvSpPr>
            <a:spLocks noGrp="1"/>
          </p:cNvSpPr>
          <p:nvPr>
            <p:ph type="ftr" sz="quarter" idx="3"/>
          </p:nvPr>
        </p:nvSpPr>
        <p:spPr>
          <a:xfrm>
            <a:off x="5501888" y="314593"/>
            <a:ext cx="3600000" cy="102320"/>
          </a:xfrm>
          <a:prstGeom prst="rect">
            <a:avLst/>
          </a:prstGeom>
        </p:spPr>
        <p:txBody>
          <a:bodyPr vert="horz" lIns="0" tIns="0" rIns="0" bIns="0" rtlCol="0" anchor="ctr"/>
          <a:lstStyle>
            <a:lvl1pPr algn="r">
              <a:defRPr sz="600">
                <a:solidFill>
                  <a:schemeClr val="accent1"/>
                </a:solidFill>
              </a:defRPr>
            </a:lvl1pPr>
          </a:lstStyle>
          <a:p>
            <a:endParaRPr lang="sv-SE" dirty="0"/>
          </a:p>
        </p:txBody>
      </p:sp>
      <p:sp>
        <p:nvSpPr>
          <p:cNvPr id="6" name="Platshållare för bildnummer 5"/>
          <p:cNvSpPr>
            <a:spLocks noGrp="1"/>
          </p:cNvSpPr>
          <p:nvPr>
            <p:ph type="sldNum" sz="quarter" idx="4"/>
          </p:nvPr>
        </p:nvSpPr>
        <p:spPr>
          <a:xfrm>
            <a:off x="5501888" y="70247"/>
            <a:ext cx="3600000" cy="108000"/>
          </a:xfrm>
          <a:prstGeom prst="rect">
            <a:avLst/>
          </a:prstGeom>
        </p:spPr>
        <p:txBody>
          <a:bodyPr vert="horz" lIns="0" tIns="0" rIns="0" bIns="0" rtlCol="0" anchor="ctr"/>
          <a:lstStyle>
            <a:lvl1pPr algn="r">
              <a:defRPr sz="600">
                <a:solidFill>
                  <a:schemeClr val="accent1"/>
                </a:solidFill>
              </a:defRPr>
            </a:lvl1pPr>
          </a:lstStyle>
          <a:p>
            <a:fld id="{6CD02724-9D72-4716-953B-F44DD0BB2568}" type="slidenum">
              <a:rPr lang="sv-SE" smtClean="0"/>
              <a:pPr/>
              <a:t>‹#›</a:t>
            </a:fld>
            <a:endParaRPr lang="sv-SE" dirty="0"/>
          </a:p>
        </p:txBody>
      </p:sp>
      <p:sp>
        <p:nvSpPr>
          <p:cNvPr id="9" name="Rektangel">
            <a:extLst>
              <a:ext uri="{FF2B5EF4-FFF2-40B4-BE49-F238E27FC236}">
                <a16:creationId xmlns:a16="http://schemas.microsoft.com/office/drawing/2014/main" id="{AB9B943E-7C39-4D65-8FB1-EB2DE11B835A}"/>
              </a:ext>
            </a:extLst>
          </p:cNvPr>
          <p:cNvSpPr/>
          <p:nvPr userDrawn="1"/>
        </p:nvSpPr>
        <p:spPr>
          <a:xfrm>
            <a:off x="0" y="0"/>
            <a:ext cx="145035" cy="68640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200"/>
          </a:p>
        </p:txBody>
      </p:sp>
      <p:pic>
        <p:nvPicPr>
          <p:cNvPr id="10" name="Af_logotyp_gron-bla_cmyk.pdf" descr="Af_logotyp_gron-bla_cmyk.pdf">
            <a:extLst>
              <a:ext uri="{FF2B5EF4-FFF2-40B4-BE49-F238E27FC236}">
                <a16:creationId xmlns:a16="http://schemas.microsoft.com/office/drawing/2014/main" id="{6032B0FC-6488-4533-94FC-3ED4A6F5AFDB}"/>
              </a:ext>
            </a:extLst>
          </p:cNvPr>
          <p:cNvPicPr>
            <a:picLocks noChangeAspect="1"/>
          </p:cNvPicPr>
          <p:nvPr userDrawn="1"/>
        </p:nvPicPr>
        <p:blipFill>
          <a:blip r:embed="rId11">
            <a:extLst/>
          </a:blip>
          <a:stretch>
            <a:fillRect/>
          </a:stretch>
        </p:blipFill>
        <p:spPr>
          <a:xfrm>
            <a:off x="7062897" y="6359587"/>
            <a:ext cx="1904123" cy="308644"/>
          </a:xfrm>
          <a:prstGeom prst="rect">
            <a:avLst/>
          </a:prstGeom>
          <a:ln w="12700">
            <a:miter lim="400000"/>
          </a:ln>
        </p:spPr>
      </p:pic>
    </p:spTree>
    <p:extLst>
      <p:ext uri="{BB962C8B-B14F-4D97-AF65-F5344CB8AC3E}">
        <p14:creationId xmlns:p14="http://schemas.microsoft.com/office/powerpoint/2010/main" val="42251034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xStyles>
    <p:titleStyle>
      <a:lvl1pPr algn="l" defTabSz="685783" rtl="0" eaLnBrk="1" latinLnBrk="0" hangingPunct="1">
        <a:spcBef>
          <a:spcPct val="0"/>
        </a:spcBef>
        <a:buNone/>
        <a:defRPr sz="2700" b="1" kern="1200">
          <a:solidFill>
            <a:schemeClr val="accent1"/>
          </a:solidFill>
          <a:latin typeface="+mj-lt"/>
          <a:ea typeface="+mj-ea"/>
          <a:cs typeface="+mj-cs"/>
        </a:defRPr>
      </a:lvl1pPr>
    </p:titleStyle>
    <p:bodyStyle>
      <a:lvl1pPr marL="257168" indent="-257168" algn="l" defTabSz="685783" rtl="0" eaLnBrk="1" latinLnBrk="0" hangingPunct="1">
        <a:lnSpc>
          <a:spcPct val="90000"/>
        </a:lnSpc>
        <a:spcBef>
          <a:spcPts val="525"/>
        </a:spcBef>
        <a:buClr>
          <a:schemeClr val="accent2"/>
        </a:buClr>
        <a:buSzPct val="100000"/>
        <a:buFont typeface="Arial" panose="020B0604020202020204" pitchFamily="34" charset="0"/>
        <a:buChar char="●"/>
        <a:defRPr sz="1800" kern="1200">
          <a:solidFill>
            <a:schemeClr val="tx1"/>
          </a:solidFill>
          <a:latin typeface="+mn-lt"/>
          <a:ea typeface="+mn-ea"/>
          <a:cs typeface="+mn-cs"/>
        </a:defRPr>
      </a:lvl1pPr>
      <a:lvl2pPr marL="557199" indent="-214308" algn="l" defTabSz="685783" rtl="0" eaLnBrk="1" latinLnBrk="0" hangingPunct="1">
        <a:spcBef>
          <a:spcPts val="451"/>
        </a:spcBef>
        <a:buClr>
          <a:schemeClr val="accent2"/>
        </a:buClr>
        <a:buSzPct val="110000"/>
        <a:buFont typeface="Courier New" panose="02070309020205020404" pitchFamily="49" charset="0"/>
        <a:buChar char="o"/>
        <a:defRPr sz="1500" kern="1200">
          <a:solidFill>
            <a:schemeClr val="tx1"/>
          </a:solidFill>
          <a:latin typeface="+mn-lt"/>
          <a:ea typeface="+mn-ea"/>
          <a:cs typeface="+mn-cs"/>
        </a:defRPr>
      </a:lvl2pPr>
      <a:lvl3pPr marL="857229" indent="-171446" algn="l" defTabSz="685783" rtl="0" eaLnBrk="1" latinLnBrk="0" hangingPunct="1">
        <a:spcBef>
          <a:spcPts val="360"/>
        </a:spcBef>
        <a:buClrTx/>
        <a:buSzPct val="120000"/>
        <a:buFont typeface="Arial" panose="020B0604020202020204" pitchFamily="34" charset="0"/>
        <a:buChar char="•"/>
        <a:defRPr sz="1300" kern="1200">
          <a:solidFill>
            <a:schemeClr val="tx1"/>
          </a:solidFill>
          <a:latin typeface="+mn-lt"/>
          <a:ea typeface="+mn-ea"/>
          <a:cs typeface="+mn-cs"/>
        </a:defRPr>
      </a:lvl3pPr>
      <a:lvl4pPr marL="1200121" indent="-171446" algn="l" defTabSz="685783" rtl="0" eaLnBrk="1" latinLnBrk="0" hangingPunct="1">
        <a:spcBef>
          <a:spcPts val="360"/>
        </a:spcBef>
        <a:buClrTx/>
        <a:buSzPct val="120000"/>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latinLnBrk="0" hangingPunct="1">
        <a:spcBef>
          <a:spcPts val="360"/>
        </a:spcBef>
        <a:buClrTx/>
        <a:buSzPct val="120000"/>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v-SE"/>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75043" y="1081199"/>
            <a:ext cx="7422784" cy="900000"/>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576004" y="2412001"/>
            <a:ext cx="7421825" cy="3829804"/>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5501888" y="191132"/>
            <a:ext cx="3600000" cy="108000"/>
          </a:xfrm>
          <a:prstGeom prst="rect">
            <a:avLst/>
          </a:prstGeom>
        </p:spPr>
        <p:txBody>
          <a:bodyPr vert="horz" lIns="0" tIns="0" rIns="0" bIns="0" rtlCol="0" anchor="ctr"/>
          <a:lstStyle>
            <a:lvl1pPr algn="r">
              <a:defRPr sz="800">
                <a:solidFill>
                  <a:schemeClr val="accent1"/>
                </a:solidFill>
              </a:defRPr>
            </a:lvl1pPr>
          </a:lstStyle>
          <a:p>
            <a:fld id="{1B8F8DFE-A200-45B5-B28F-687801E16029}" type="datetimeFigureOut">
              <a:rPr lang="sv-SE" smtClean="0"/>
              <a:pPr/>
              <a:t>2019-05-03</a:t>
            </a:fld>
            <a:endParaRPr lang="sv-SE" dirty="0"/>
          </a:p>
        </p:txBody>
      </p:sp>
      <p:sp>
        <p:nvSpPr>
          <p:cNvPr id="5" name="Platshållare för sidfot 4"/>
          <p:cNvSpPr>
            <a:spLocks noGrp="1"/>
          </p:cNvSpPr>
          <p:nvPr>
            <p:ph type="ftr" sz="quarter" idx="3"/>
          </p:nvPr>
        </p:nvSpPr>
        <p:spPr>
          <a:xfrm>
            <a:off x="5501888" y="314593"/>
            <a:ext cx="3600000" cy="102320"/>
          </a:xfrm>
          <a:prstGeom prst="rect">
            <a:avLst/>
          </a:prstGeom>
        </p:spPr>
        <p:txBody>
          <a:bodyPr vert="horz" lIns="0" tIns="0" rIns="0" bIns="0" rtlCol="0" anchor="ctr"/>
          <a:lstStyle>
            <a:lvl1pPr algn="r">
              <a:defRPr sz="800">
                <a:solidFill>
                  <a:schemeClr val="accent1"/>
                </a:solidFill>
              </a:defRPr>
            </a:lvl1pPr>
          </a:lstStyle>
          <a:p>
            <a:endParaRPr lang="sv-SE" dirty="0"/>
          </a:p>
        </p:txBody>
      </p:sp>
      <p:sp>
        <p:nvSpPr>
          <p:cNvPr id="6" name="Platshållare för bildnummer 5"/>
          <p:cNvSpPr>
            <a:spLocks noGrp="1"/>
          </p:cNvSpPr>
          <p:nvPr>
            <p:ph type="sldNum" sz="quarter" idx="4"/>
          </p:nvPr>
        </p:nvSpPr>
        <p:spPr>
          <a:xfrm>
            <a:off x="5501888" y="70247"/>
            <a:ext cx="3600000" cy="108000"/>
          </a:xfrm>
          <a:prstGeom prst="rect">
            <a:avLst/>
          </a:prstGeom>
        </p:spPr>
        <p:txBody>
          <a:bodyPr vert="horz" lIns="0" tIns="0" rIns="0" bIns="0" rtlCol="0" anchor="ctr"/>
          <a:lstStyle>
            <a:lvl1pPr algn="r">
              <a:defRPr sz="800">
                <a:solidFill>
                  <a:schemeClr val="accent1"/>
                </a:solidFill>
              </a:defRPr>
            </a:lvl1pPr>
          </a:lstStyle>
          <a:p>
            <a:fld id="{6CD02724-9D72-4716-953B-F44DD0BB2568}" type="slidenum">
              <a:rPr lang="sv-SE" smtClean="0"/>
              <a:pPr/>
              <a:t>‹#›</a:t>
            </a:fld>
            <a:endParaRPr lang="sv-SE" dirty="0"/>
          </a:p>
        </p:txBody>
      </p:sp>
      <p:sp>
        <p:nvSpPr>
          <p:cNvPr id="9" name="Rektangel">
            <a:extLst>
              <a:ext uri="{FF2B5EF4-FFF2-40B4-BE49-F238E27FC236}">
                <a16:creationId xmlns:a16="http://schemas.microsoft.com/office/drawing/2014/main" id="{AB9B943E-7C39-4D65-8FB1-EB2DE11B835A}"/>
              </a:ext>
            </a:extLst>
          </p:cNvPr>
          <p:cNvSpPr/>
          <p:nvPr userDrawn="1"/>
        </p:nvSpPr>
        <p:spPr>
          <a:xfrm>
            <a:off x="0" y="0"/>
            <a:ext cx="145035" cy="6864000"/>
          </a:xfrm>
          <a:prstGeom prst="rect">
            <a:avLst/>
          </a:prstGeom>
          <a:solidFill>
            <a:schemeClr val="accent2"/>
          </a:solidFill>
          <a:ln w="12700">
            <a:miter lim="400000"/>
          </a:ln>
        </p:spPr>
        <p:txBody>
          <a:bodyPr lIns="0" tIns="0" rIns="0" bIns="0" anchor="ctr"/>
          <a:lstStyle/>
          <a:p>
            <a:pPr algn="ctr">
              <a:defRPr sz="3200" b="0">
                <a:latin typeface="Helvetica Neue Medium"/>
                <a:ea typeface="Helvetica Neue Medium"/>
                <a:cs typeface="Helvetica Neue Medium"/>
                <a:sym typeface="Helvetica Neue Medium"/>
              </a:defRPr>
            </a:pPr>
            <a:endParaRPr sz="1600"/>
          </a:p>
        </p:txBody>
      </p:sp>
      <p:pic>
        <p:nvPicPr>
          <p:cNvPr id="11" name="Af_logotyp_gron-bla_cmyk.pdf" descr="Af_logotyp_gron-bla_cmyk.pdf">
            <a:extLst>
              <a:ext uri="{FF2B5EF4-FFF2-40B4-BE49-F238E27FC236}">
                <a16:creationId xmlns:a16="http://schemas.microsoft.com/office/drawing/2014/main" id="{2C9D0FE8-A444-4169-A410-32755F2A33BF}"/>
              </a:ext>
            </a:extLst>
          </p:cNvPr>
          <p:cNvPicPr>
            <a:picLocks noChangeAspect="1"/>
          </p:cNvPicPr>
          <p:nvPr userDrawn="1"/>
        </p:nvPicPr>
        <p:blipFill>
          <a:blip r:embed="rId11">
            <a:extLst/>
          </a:blip>
          <a:stretch>
            <a:fillRect/>
          </a:stretch>
        </p:blipFill>
        <p:spPr>
          <a:xfrm>
            <a:off x="6373522" y="6389084"/>
            <a:ext cx="2538831" cy="308645"/>
          </a:xfrm>
          <a:prstGeom prst="rect">
            <a:avLst/>
          </a:prstGeom>
          <a:ln w="12700">
            <a:miter lim="400000"/>
          </a:ln>
        </p:spPr>
      </p:pic>
    </p:spTree>
    <p:extLst>
      <p:ext uri="{BB962C8B-B14F-4D97-AF65-F5344CB8AC3E}">
        <p14:creationId xmlns:p14="http://schemas.microsoft.com/office/powerpoint/2010/main" val="198751007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txStyles>
    <p:titleStyle>
      <a:lvl1pPr algn="l" defTabSz="914377" rtl="0" eaLnBrk="1" latinLnBrk="0" hangingPunct="1">
        <a:spcBef>
          <a:spcPct val="0"/>
        </a:spcBef>
        <a:buNone/>
        <a:defRPr sz="3600" b="1" kern="1200">
          <a:solidFill>
            <a:schemeClr val="accent1"/>
          </a:solidFill>
          <a:latin typeface="+mj-lt"/>
          <a:ea typeface="+mj-ea"/>
          <a:cs typeface="+mj-cs"/>
        </a:defRPr>
      </a:lvl1pPr>
    </p:titleStyle>
    <p:bodyStyle>
      <a:lvl1pPr marL="342891" indent="-342891" algn="l" defTabSz="914377" rtl="0" eaLnBrk="1" latinLnBrk="0" hangingPunct="1">
        <a:lnSpc>
          <a:spcPct val="90000"/>
        </a:lnSpc>
        <a:spcBef>
          <a:spcPts val="700"/>
        </a:spcBef>
        <a:buClr>
          <a:schemeClr val="accent2"/>
        </a:buClr>
        <a:buSzPct val="100000"/>
        <a:buFont typeface="Arial" panose="020B0604020202020204" pitchFamily="34" charset="0"/>
        <a:buChar char="●"/>
        <a:defRPr sz="2400" kern="1200">
          <a:solidFill>
            <a:schemeClr val="tx1"/>
          </a:solidFill>
          <a:latin typeface="+mn-lt"/>
          <a:ea typeface="+mn-ea"/>
          <a:cs typeface="+mn-cs"/>
        </a:defRPr>
      </a:lvl1pPr>
      <a:lvl2pPr marL="742932" indent="-285744" algn="l" defTabSz="914377" rtl="0" eaLnBrk="1" latinLnBrk="0" hangingPunct="1">
        <a:spcBef>
          <a:spcPts val="600"/>
        </a:spcBef>
        <a:buClr>
          <a:schemeClr val="accent2"/>
        </a:buClr>
        <a:buSzPct val="110000"/>
        <a:buFont typeface="Courier New" panose="02070309020205020404" pitchFamily="49" charset="0"/>
        <a:buChar char="o"/>
        <a:defRPr sz="2000" kern="1200">
          <a:solidFill>
            <a:schemeClr val="tx1"/>
          </a:solidFill>
          <a:latin typeface="+mn-lt"/>
          <a:ea typeface="+mn-ea"/>
          <a:cs typeface="+mn-cs"/>
        </a:defRPr>
      </a:lvl2pPr>
      <a:lvl3pPr marL="1142971" indent="-228594" algn="l" defTabSz="914377" rtl="0" eaLnBrk="1" latinLnBrk="0" hangingPunct="1">
        <a:spcBef>
          <a:spcPts val="480"/>
        </a:spcBef>
        <a:buClrTx/>
        <a:buSzPct val="120000"/>
        <a:buFont typeface="Arial" panose="020B0604020202020204" pitchFamily="34" charset="0"/>
        <a:buChar char="•"/>
        <a:defRPr sz="1733" kern="1200">
          <a:solidFill>
            <a:schemeClr val="tx1"/>
          </a:solidFill>
          <a:latin typeface="+mn-lt"/>
          <a:ea typeface="+mn-ea"/>
          <a:cs typeface="+mn-cs"/>
        </a:defRPr>
      </a:lvl3pPr>
      <a:lvl4pPr marL="1600160" indent="-228594" algn="l" defTabSz="914377" rtl="0" eaLnBrk="1" latinLnBrk="0" hangingPunct="1">
        <a:spcBef>
          <a:spcPts val="480"/>
        </a:spcBef>
        <a:buClrTx/>
        <a:buSzPct val="120000"/>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1" latinLnBrk="0" hangingPunct="1">
        <a:spcBef>
          <a:spcPts val="480"/>
        </a:spcBef>
        <a:buClrTx/>
        <a:buSzPct val="120000"/>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dirty="0"/>
              <a:t>KLICKA HÄR FÖR ATT ÄNDRA</a:t>
            </a:r>
          </a:p>
        </p:txBody>
      </p:sp>
      <p:sp>
        <p:nvSpPr>
          <p:cNvPr id="1027"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dirty="0"/>
              <a:t>Klicka här för att ändra format på bakgrundstexten</a:t>
            </a:r>
          </a:p>
          <a:p>
            <a:pPr lvl="1"/>
            <a:r>
              <a:rPr lang="sv-SE" altLang="sv-SE" dirty="0"/>
              <a:t>Nivå två</a:t>
            </a:r>
          </a:p>
          <a:p>
            <a:pPr lvl="2"/>
            <a:r>
              <a:rPr lang="sv-SE" altLang="sv-SE" dirty="0"/>
              <a:t>Nivå tre</a:t>
            </a:r>
          </a:p>
          <a:p>
            <a:pPr lvl="3"/>
            <a:r>
              <a:rPr lang="sv-SE" altLang="sv-SE" dirty="0"/>
              <a:t>Nivå fyra</a:t>
            </a:r>
          </a:p>
          <a:p>
            <a:pPr lvl="4"/>
            <a:r>
              <a:rPr lang="sv-SE" altLang="sv-SE" dirty="0"/>
              <a:t>Nivå fem</a:t>
            </a: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Platshållare för bildnummer 5"/>
          <p:cNvSpPr>
            <a:spLocks noGrp="1"/>
          </p:cNvSpPr>
          <p:nvPr>
            <p:ph type="sldNum" sz="quarter" idx="4"/>
          </p:nvPr>
        </p:nvSpPr>
        <p:spPr>
          <a:xfrm>
            <a:off x="6902896" y="6453336"/>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561164F7-504A-4124-8CF2-1D963A903321}" type="slidenum">
              <a:rPr lang="en-US"/>
              <a:pPr>
                <a:defRPr/>
              </a:pPr>
              <a:t>‹#›</a:t>
            </a:fld>
            <a:endParaRPr lang="en-US"/>
          </a:p>
        </p:txBody>
      </p:sp>
      <p:pic>
        <p:nvPicPr>
          <p:cNvPr id="2" name="Bildobjekt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1520" y="6153572"/>
            <a:ext cx="432048" cy="515788"/>
          </a:xfrm>
          <a:prstGeom prst="rect">
            <a:avLst/>
          </a:prstGeom>
        </p:spPr>
      </p:pic>
      <p:sp>
        <p:nvSpPr>
          <p:cNvPr id="3" name="textruta 2"/>
          <p:cNvSpPr txBox="1"/>
          <p:nvPr/>
        </p:nvSpPr>
        <p:spPr>
          <a:xfrm>
            <a:off x="827584" y="6381328"/>
            <a:ext cx="2232248" cy="307777"/>
          </a:xfrm>
          <a:prstGeom prst="rect">
            <a:avLst/>
          </a:prstGeom>
          <a:noFill/>
        </p:spPr>
        <p:txBody>
          <a:bodyPr wrap="square" rtlCol="0">
            <a:spAutoFit/>
          </a:bodyPr>
          <a:lstStyle/>
          <a:p>
            <a:r>
              <a:rPr lang="sv-SE" sz="1400" b="1" dirty="0"/>
              <a:t>vaggeryd.se</a:t>
            </a:r>
          </a:p>
        </p:txBody>
      </p:sp>
    </p:spTree>
    <p:extLst>
      <p:ext uri="{BB962C8B-B14F-4D97-AF65-F5344CB8AC3E}">
        <p14:creationId xmlns:p14="http://schemas.microsoft.com/office/powerpoint/2010/main" val="35591079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hdr="0" ftr="0" dt="0"/>
  <p:txStyles>
    <p:titleStyle>
      <a:lvl1pPr algn="ctr" rtl="0" eaLnBrk="1" fontAlgn="base" hangingPunct="1">
        <a:spcBef>
          <a:spcPct val="0"/>
        </a:spcBef>
        <a:spcAft>
          <a:spcPct val="0"/>
        </a:spcAft>
        <a:defRPr sz="3600" b="1"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rgbClr val="E13E0B"/>
        </a:buClr>
        <a:buFont typeface="Wingdings" pitchFamily="2" charset="2"/>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E13E0B"/>
        </a:buClr>
        <a:buFont typeface="Wingdings"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E13E0B"/>
        </a:buClr>
        <a:buFont typeface="Wingdings" pitchFamily="2" charset="2"/>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E13E0B"/>
        </a:buClr>
        <a:buFont typeface="Wingdings"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E13E0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282BCBE-DDB1-4E1A-89AA-8456222F7962}" type="datetimeFigureOut">
              <a:rPr lang="sv-SE" smtClean="0"/>
              <a:t>2019-05-03</a:t>
            </a:fld>
            <a:endParaRPr lang="sv-SE"/>
          </a:p>
        </p:txBody>
      </p:sp>
      <p:sp>
        <p:nvSpPr>
          <p:cNvPr id="5" name="Platshållare för sidfo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2670D1-3FD1-494E-B55E-E092A194C055}" type="slidenum">
              <a:rPr lang="sv-SE" smtClean="0"/>
              <a:t>‹#›</a:t>
            </a:fld>
            <a:endParaRPr lang="sv-SE"/>
          </a:p>
        </p:txBody>
      </p:sp>
    </p:spTree>
    <p:extLst>
      <p:ext uri="{BB962C8B-B14F-4D97-AF65-F5344CB8AC3E}">
        <p14:creationId xmlns:p14="http://schemas.microsoft.com/office/powerpoint/2010/main" val="44722810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dirty="0"/>
              <a:t>KLICKA HÄR FÖR ATT ÄNDRA</a:t>
            </a:r>
          </a:p>
        </p:txBody>
      </p:sp>
      <p:sp>
        <p:nvSpPr>
          <p:cNvPr id="1027"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dirty="0"/>
              <a:t>Klicka här för att ändra format på bakgrundstexten</a:t>
            </a:r>
          </a:p>
          <a:p>
            <a:pPr lvl="1"/>
            <a:r>
              <a:rPr lang="sv-SE" altLang="sv-SE" dirty="0"/>
              <a:t>Nivå två</a:t>
            </a:r>
          </a:p>
          <a:p>
            <a:pPr lvl="2"/>
            <a:r>
              <a:rPr lang="sv-SE" altLang="sv-SE" dirty="0"/>
              <a:t>Nivå tre</a:t>
            </a:r>
          </a:p>
          <a:p>
            <a:pPr lvl="3"/>
            <a:r>
              <a:rPr lang="sv-SE" altLang="sv-SE" dirty="0"/>
              <a:t>Nivå fyra</a:t>
            </a:r>
          </a:p>
          <a:p>
            <a:pPr lvl="4"/>
            <a:r>
              <a:rPr lang="sv-SE" altLang="sv-SE" dirty="0"/>
              <a:t>Nivå fem</a:t>
            </a: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sv-SE"/>
              <a:t>Vi gör skillnad – Tillsammans med Respekt och Kvalitet för Hållbarhet </a:t>
            </a:r>
            <a:endParaRPr lang="en-US"/>
          </a:p>
        </p:txBody>
      </p:sp>
      <p:sp>
        <p:nvSpPr>
          <p:cNvPr id="6" name="Platshållare för bildnummer 5"/>
          <p:cNvSpPr>
            <a:spLocks noGrp="1"/>
          </p:cNvSpPr>
          <p:nvPr>
            <p:ph type="sldNum" sz="quarter" idx="4"/>
          </p:nvPr>
        </p:nvSpPr>
        <p:spPr>
          <a:xfrm>
            <a:off x="6902896" y="6453336"/>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561164F7-504A-4124-8CF2-1D963A903321}" type="slidenum">
              <a:rPr lang="en-US"/>
              <a:pPr>
                <a:defRPr/>
              </a:pPr>
              <a:t>‹#›</a:t>
            </a:fld>
            <a:endParaRPr lang="en-US"/>
          </a:p>
        </p:txBody>
      </p:sp>
      <p:pic>
        <p:nvPicPr>
          <p:cNvPr id="2" name="Bildobjekt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1520" y="6153572"/>
            <a:ext cx="432048" cy="515788"/>
          </a:xfrm>
          <a:prstGeom prst="rect">
            <a:avLst/>
          </a:prstGeom>
        </p:spPr>
      </p:pic>
      <p:sp>
        <p:nvSpPr>
          <p:cNvPr id="3" name="textruta 2"/>
          <p:cNvSpPr txBox="1"/>
          <p:nvPr/>
        </p:nvSpPr>
        <p:spPr>
          <a:xfrm>
            <a:off x="827584" y="6381328"/>
            <a:ext cx="2232248" cy="307777"/>
          </a:xfrm>
          <a:prstGeom prst="rect">
            <a:avLst/>
          </a:prstGeom>
          <a:noFill/>
        </p:spPr>
        <p:txBody>
          <a:bodyPr wrap="square" rtlCol="0">
            <a:spAutoFit/>
          </a:bodyPr>
          <a:lstStyle/>
          <a:p>
            <a:r>
              <a:rPr lang="sv-SE" sz="1400" b="1" dirty="0"/>
              <a:t>vaggeryd.se</a:t>
            </a:r>
          </a:p>
        </p:txBody>
      </p:sp>
    </p:spTree>
    <p:extLst>
      <p:ext uri="{BB962C8B-B14F-4D97-AF65-F5344CB8AC3E}">
        <p14:creationId xmlns:p14="http://schemas.microsoft.com/office/powerpoint/2010/main" val="396267642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dt="0"/>
  <p:txStyles>
    <p:titleStyle>
      <a:lvl1pPr algn="ctr" rtl="0" eaLnBrk="1" fontAlgn="base" hangingPunct="1">
        <a:spcBef>
          <a:spcPct val="0"/>
        </a:spcBef>
        <a:spcAft>
          <a:spcPct val="0"/>
        </a:spcAft>
        <a:defRPr sz="3600" b="1"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rgbClr val="E13E0B"/>
        </a:buClr>
        <a:buFont typeface="Wingdings" pitchFamily="2" charset="2"/>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E13E0B"/>
        </a:buClr>
        <a:buFont typeface="Wingdings"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E13E0B"/>
        </a:buClr>
        <a:buFont typeface="Wingdings" pitchFamily="2" charset="2"/>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E13E0B"/>
        </a:buClr>
        <a:buFont typeface="Wingdings"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E13E0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dirty="0"/>
              <a:t>Klicka här för att ändra format</a:t>
            </a:r>
          </a:p>
        </p:txBody>
      </p:sp>
      <p:sp>
        <p:nvSpPr>
          <p:cNvPr id="1027" name="Platshållare för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dirty="0"/>
              <a:t>Klicka här för att ändra format på bakgrundstexten</a:t>
            </a:r>
          </a:p>
          <a:p>
            <a:pPr lvl="1"/>
            <a:r>
              <a:rPr lang="sv-SE" altLang="sv-SE" dirty="0"/>
              <a:t>Nivå två</a:t>
            </a:r>
          </a:p>
          <a:p>
            <a:pPr lvl="2"/>
            <a:r>
              <a:rPr lang="sv-SE" altLang="sv-SE" dirty="0"/>
              <a:t>Nivå tre</a:t>
            </a:r>
          </a:p>
          <a:p>
            <a:pPr lvl="3"/>
            <a:r>
              <a:rPr lang="sv-SE" altLang="sv-SE" dirty="0"/>
              <a:t>Nivå fyra</a:t>
            </a:r>
          </a:p>
          <a:p>
            <a:pPr lvl="4"/>
            <a:r>
              <a:rPr lang="sv-SE" altLang="sv-SE" dirty="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fontAlgn="base">
              <a:spcBef>
                <a:spcPct val="0"/>
              </a:spcBef>
              <a:spcAft>
                <a:spcPct val="0"/>
              </a:spcAft>
              <a:defRPr/>
            </a:pPr>
            <a:endParaRPr lang="en-US">
              <a:solidFill>
                <a:srgbClr val="000000">
                  <a:tint val="75000"/>
                </a:srgbClr>
              </a:solidFill>
              <a:cs typeface="Arial" charset="0"/>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sv-SE">
                <a:solidFill>
                  <a:srgbClr val="000000">
                    <a:tint val="75000"/>
                  </a:srgbClr>
                </a:solidFill>
                <a:cs typeface="Arial" charset="0"/>
              </a:rPr>
              <a:t>Vi gör skillnad – Tillsammans med Respekt och Kvalitet för Hållbarhet </a:t>
            </a:r>
            <a:endParaRPr lang="en-US">
              <a:solidFill>
                <a:srgbClr val="000000">
                  <a:tint val="75000"/>
                </a:srgbClr>
              </a:solidFill>
              <a:cs typeface="Arial" charset="0"/>
            </a:endParaRPr>
          </a:p>
        </p:txBody>
      </p:sp>
      <p:pic>
        <p:nvPicPr>
          <p:cNvPr id="1032" name="Bildobjekt 15"/>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7950" y="6319838"/>
            <a:ext cx="16557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Bildobjekt 6"/>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356276" y="5645541"/>
            <a:ext cx="1824236" cy="146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bildnummer 5"/>
          <p:cNvSpPr>
            <a:spLocks noGrp="1"/>
          </p:cNvSpPr>
          <p:nvPr>
            <p:ph type="sldNum" sz="quarter" idx="4"/>
          </p:nvPr>
        </p:nvSpPr>
        <p:spPr>
          <a:xfrm>
            <a:off x="6902896" y="6453336"/>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fontAlgn="base">
              <a:spcBef>
                <a:spcPct val="0"/>
              </a:spcBef>
              <a:spcAft>
                <a:spcPct val="0"/>
              </a:spcAft>
              <a:defRPr/>
            </a:pPr>
            <a:fld id="{561164F7-504A-4124-8CF2-1D963A903321}" type="slidenum">
              <a:rPr lang="en-US">
                <a:solidFill>
                  <a:srgbClr val="000000">
                    <a:tint val="75000"/>
                  </a:srgbClr>
                </a:solidFill>
                <a:cs typeface="Arial" charset="0"/>
              </a:rPr>
              <a:pPr fontAlgn="base">
                <a:spcBef>
                  <a:spcPct val="0"/>
                </a:spcBef>
                <a:spcAft>
                  <a:spcPct val="0"/>
                </a:spcAft>
                <a:defRPr/>
              </a:pPr>
              <a:t>‹#›</a:t>
            </a:fld>
            <a:endParaRPr lang="en-US">
              <a:solidFill>
                <a:srgbClr val="000000">
                  <a:tint val="75000"/>
                </a:srgbClr>
              </a:solidFill>
              <a:cs typeface="Arial" charset="0"/>
            </a:endParaRPr>
          </a:p>
        </p:txBody>
      </p:sp>
    </p:spTree>
    <p:extLst>
      <p:ext uri="{BB962C8B-B14F-4D97-AF65-F5344CB8AC3E}">
        <p14:creationId xmlns:p14="http://schemas.microsoft.com/office/powerpoint/2010/main" val="408956977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hdr="0" dt="0"/>
  <p:txStyles>
    <p:titleStyle>
      <a:lvl1pPr algn="ctr" rtl="0" fontAlgn="base">
        <a:spcBef>
          <a:spcPct val="0"/>
        </a:spcBef>
        <a:spcAft>
          <a:spcPct val="0"/>
        </a:spcAft>
        <a:defRPr sz="3200" b="1"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lr>
          <a:srgbClr val="E13E0B"/>
        </a:buClr>
        <a:buFont typeface="Wingdings"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Clr>
          <a:srgbClr val="E13E0B"/>
        </a:buClr>
        <a:buFont typeface="Wingdings"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Clr>
          <a:srgbClr val="E13E0B"/>
        </a:buClr>
        <a:buFont typeface="Wingdings" pitchFamily="2" charset="2"/>
        <a:buChar char="§"/>
        <a:defRPr sz="2400" kern="1200">
          <a:solidFill>
            <a:schemeClr val="tx1"/>
          </a:solidFill>
          <a:latin typeface="+mn-lt"/>
          <a:ea typeface="+mn-ea"/>
          <a:cs typeface="+mn-cs"/>
        </a:defRPr>
      </a:lvl3pPr>
      <a:lvl4pPr marL="1600200" indent="-228600" algn="l" rtl="0" fontAlgn="base">
        <a:spcBef>
          <a:spcPct val="20000"/>
        </a:spcBef>
        <a:spcAft>
          <a:spcPct val="0"/>
        </a:spcAft>
        <a:buClr>
          <a:srgbClr val="E13E0B"/>
        </a:buClr>
        <a:buFont typeface="Wingdings"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rgbClr val="E13E0B"/>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v-SE"/>
              <a:t>Vi gör skillnad – Tillsammans med Respekt och Kvalitet för Hållbarhet </a:t>
            </a:r>
          </a:p>
        </p:txBody>
      </p:sp>
      <p:sp>
        <p:nvSpPr>
          <p:cNvPr id="6" name="Platshållare för bild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2670D1-3FD1-494E-B55E-E092A194C055}" type="slidenum">
              <a:rPr lang="sv-SE" smtClean="0"/>
              <a:t>‹#›</a:t>
            </a:fld>
            <a:endParaRPr lang="sv-SE"/>
          </a:p>
        </p:txBody>
      </p:sp>
    </p:spTree>
    <p:extLst>
      <p:ext uri="{BB962C8B-B14F-4D97-AF65-F5344CB8AC3E}">
        <p14:creationId xmlns:p14="http://schemas.microsoft.com/office/powerpoint/2010/main" val="122913739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jpeg"/><Relationship Id="rId2" Type="http://schemas.openxmlformats.org/officeDocument/2006/relationships/diagramData" Target="../diagrams/data2.xml"/><Relationship Id="rId1" Type="http://schemas.openxmlformats.org/officeDocument/2006/relationships/slideLayout" Target="../slideLayouts/slideLayout6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85.xml"/><Relationship Id="rId1" Type="http://schemas.openxmlformats.org/officeDocument/2006/relationships/themeOverride" Target="../theme/themeOverride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diagramLayout" Target="../diagrams/layout3.xml"/><Relationship Id="rId7" Type="http://schemas.openxmlformats.org/officeDocument/2006/relationships/image" Target="../media/image41.jpeg"/><Relationship Id="rId2" Type="http://schemas.openxmlformats.org/officeDocument/2006/relationships/diagramData" Target="../diagrams/data3.xml"/><Relationship Id="rId1" Type="http://schemas.openxmlformats.org/officeDocument/2006/relationships/slideLayout" Target="../slideLayouts/slideLayout8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9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1.jpeg"/></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jpeg"/><Relationship Id="rId1" Type="http://schemas.openxmlformats.org/officeDocument/2006/relationships/slideLayout" Target="../slideLayouts/slideLayout98.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hyperlink" Target="http://www.google.se/url?sa=i&amp;source=images&amp;cd=&amp;cad=rja&amp;docid=t5bxmjEFc2QFbM&amp;tbnid=TwUjcQ3gbdENRM:&amp;ved=0CAgQjRwwAA&amp;url=http://matematikvideo.se/jag-har-svart-med-matematik-hur-gor-jag/&amp;ei=naN4UvnWNqaJ4ATD24GQDA&amp;psig=AFQjCNErhRbaITTCb6zi5ljPzjaTNJ_tIw&amp;ust=1383724317925321" TargetMode="External"/><Relationship Id="rId1" Type="http://schemas.openxmlformats.org/officeDocument/2006/relationships/slideLayout" Target="../slideLayouts/slideLayout7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google.se/url?sa=i&amp;source=images&amp;cd=&amp;cad=rja&amp;docid=t5bxmjEFc2QFbM&amp;tbnid=TwUjcQ3gbdENRM:&amp;ved=0CAgQjRwwAA&amp;url=http://matematikvideo.se/jag-har-svart-med-matematik-hur-gor-jag/&amp;ei=naN4UvnWNqaJ4ATD24GQDA&amp;psig=AFQjCNErhRbaITTCb6zi5ljPzjaTNJ_tIw&amp;ust=1383724317925321" TargetMode="External"/><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0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1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1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svg"/><Relationship Id="rId3" Type="http://schemas.openxmlformats.org/officeDocument/2006/relationships/image" Target="../media/image56.png"/><Relationship Id="rId21" Type="http://schemas.openxmlformats.org/officeDocument/2006/relationships/image" Target="../media/image74.sv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notesSlide" Target="../notesSlides/notesSlide28.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109.xml"/><Relationship Id="rId6" Type="http://schemas.openxmlformats.org/officeDocument/2006/relationships/image" Target="../media/image59.sv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svg"/><Relationship Id="rId28" Type="http://schemas.openxmlformats.org/officeDocument/2006/relationships/image" Target="../media/image81.svg"/><Relationship Id="rId10" Type="http://schemas.openxmlformats.org/officeDocument/2006/relationships/image" Target="../media/image63.svg"/><Relationship Id="rId19" Type="http://schemas.openxmlformats.org/officeDocument/2006/relationships/image" Target="../media/image72.svg"/><Relationship Id="rId31" Type="http://schemas.openxmlformats.org/officeDocument/2006/relationships/image" Target="../media/image84.jpe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sv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109.xml"/><Relationship Id="rId5" Type="http://schemas.openxmlformats.org/officeDocument/2006/relationships/image" Target="../media/image87.jpeg"/><Relationship Id="rId4" Type="http://schemas.openxmlformats.org/officeDocument/2006/relationships/image" Target="../media/image86.sv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10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9.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109.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09.xml"/><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9.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109.xml"/><Relationship Id="rId4" Type="http://schemas.openxmlformats.org/officeDocument/2006/relationships/image" Target="../media/image9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109.xml"/><Relationship Id="rId5" Type="http://schemas.microsoft.com/office/2007/relationships/hdphoto" Target="../media/hdphoto3.wdp"/><Relationship Id="rId4"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109.xml"/><Relationship Id="rId6" Type="http://schemas.microsoft.com/office/2007/relationships/hdphoto" Target="../media/hdphoto5.wdp"/><Relationship Id="rId5" Type="http://schemas.openxmlformats.org/officeDocument/2006/relationships/image" Target="../media/image95.png"/><Relationship Id="rId4" Type="http://schemas.microsoft.com/office/2007/relationships/hdphoto" Target="../media/hdphoto4.wdp"/></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10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p:cNvPicPr>
            <a:picLocks noGrp="1" noChangeAspect="1"/>
          </p:cNvPicPr>
          <p:nvPr>
            <p:ph idx="4294967295"/>
          </p:nvPr>
        </p:nvPicPr>
        <p:blipFill>
          <a:blip r:embed="rId2"/>
          <a:stretch>
            <a:fillRect/>
          </a:stretch>
        </p:blipFill>
        <p:spPr>
          <a:xfrm>
            <a:off x="1259632" y="476672"/>
            <a:ext cx="6602413" cy="5218113"/>
          </a:xfrm>
          <a:prstGeom prst="rect">
            <a:avLst/>
          </a:prstGeom>
        </p:spPr>
      </p:pic>
    </p:spTree>
    <p:extLst>
      <p:ext uri="{BB962C8B-B14F-4D97-AF65-F5344CB8AC3E}">
        <p14:creationId xmlns:p14="http://schemas.microsoft.com/office/powerpoint/2010/main" val="748864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457200" y="274638"/>
            <a:ext cx="7787208" cy="634082"/>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r>
              <a:rPr lang="sv-SE" dirty="0">
                <a:ln/>
                <a:solidFill>
                  <a:schemeClr val="accent3"/>
                </a:solidFill>
              </a:rPr>
              <a:t>Arbetsmarknadspolitik och kommuner</a:t>
            </a:r>
          </a:p>
        </p:txBody>
      </p:sp>
      <p:sp>
        <p:nvSpPr>
          <p:cNvPr id="5" name="Platshållare för innehåll 4"/>
          <p:cNvSpPr>
            <a:spLocks noGrp="1"/>
          </p:cNvSpPr>
          <p:nvPr>
            <p:ph idx="1"/>
          </p:nvPr>
        </p:nvSpPr>
        <p:spPr>
          <a:xfrm>
            <a:off x="457200" y="1196752"/>
            <a:ext cx="8291264" cy="4980765"/>
          </a:xfrm>
        </p:spPr>
        <p:txBody>
          <a:bodyPr/>
          <a:lstStyle/>
          <a:p>
            <a:pPr marL="0" indent="0">
              <a:buNone/>
            </a:pPr>
            <a:r>
              <a:rPr lang="sv-SE" sz="1800" b="1" dirty="0">
                <a:latin typeface="Arial Narrow" panose="020B0606020202030204" pitchFamily="34" charset="0"/>
              </a:rPr>
              <a:t>Uppdraget för arbetsmarknadsenheter </a:t>
            </a:r>
          </a:p>
          <a:p>
            <a:pPr marL="0" indent="0">
              <a:buNone/>
            </a:pPr>
            <a:endParaRPr lang="sv-SE" sz="1800" b="1"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Att efter överenskommelse med Arbetsförmedlingen, anordna aktiviteter och vara är en utförarende aktör av arbetsmarknadspolitiska åtgärder. Exempelvis de arbetsmarknadspolitiska anställningarna. </a:t>
            </a:r>
          </a:p>
          <a:p>
            <a:pPr>
              <a:buClrTx/>
              <a:buFont typeface="Wingdings" panose="05000000000000000000" pitchFamily="2" charset="2"/>
              <a:buChar char="ü"/>
            </a:pPr>
            <a:endParaRPr lang="sv-SE" sz="18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Utredningsresurs för socialtjänstens försörjningsstöd. </a:t>
            </a:r>
          </a:p>
          <a:p>
            <a:pPr>
              <a:buClrTx/>
              <a:buFont typeface="Wingdings" panose="05000000000000000000" pitchFamily="2" charset="2"/>
              <a:buChar char="ü"/>
            </a:pPr>
            <a:endParaRPr lang="sv-SE" sz="18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Utförare och organisatör av anvisad praktik eller kompetenshöjande insatser.  </a:t>
            </a:r>
          </a:p>
          <a:p>
            <a:pPr>
              <a:buClrTx/>
              <a:buFont typeface="Wingdings" panose="05000000000000000000" pitchFamily="2" charset="2"/>
              <a:buChar char="ü"/>
            </a:pPr>
            <a:endParaRPr lang="sv-SE" sz="18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Uppdrag att minska behoven av försörjningsstöd i kommunen.</a:t>
            </a:r>
          </a:p>
          <a:p>
            <a:pPr>
              <a:buClrTx/>
              <a:buFont typeface="Wingdings" panose="05000000000000000000" pitchFamily="2" charset="2"/>
              <a:buChar char="ü"/>
            </a:pPr>
            <a:endParaRPr lang="sv-SE" sz="18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Erbjuda frivilliga aktiverande eller andra stödjande insatser </a:t>
            </a:r>
          </a:p>
          <a:p>
            <a:pPr>
              <a:buClrTx/>
              <a:buFont typeface="Wingdings" panose="05000000000000000000" pitchFamily="2" charset="2"/>
              <a:buChar char="ü"/>
            </a:pPr>
            <a:endParaRPr lang="sv-SE" sz="18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Verka för integration och etablering för nyanlända  </a:t>
            </a:r>
          </a:p>
          <a:p>
            <a:endParaRPr lang="sv-SE" sz="1800" dirty="0"/>
          </a:p>
          <a:p>
            <a:endParaRPr lang="sv-SE" sz="1800" dirty="0"/>
          </a:p>
        </p:txBody>
      </p:sp>
      <p:sp>
        <p:nvSpPr>
          <p:cNvPr id="2" name="Platshållare för bildnummer 1"/>
          <p:cNvSpPr>
            <a:spLocks noGrp="1"/>
          </p:cNvSpPr>
          <p:nvPr>
            <p:ph type="sldNum" sz="quarter" idx="12"/>
          </p:nvPr>
        </p:nvSpPr>
        <p:spPr/>
        <p:txBody>
          <a:bodyPr/>
          <a:lstStyle/>
          <a:p>
            <a:pPr>
              <a:defRPr/>
            </a:pPr>
            <a:fld id="{E74F9F6D-913E-4650-8984-A8C7A9839B0B}" type="slidenum">
              <a:rPr lang="sv-SE" smtClean="0"/>
              <a:pPr>
                <a:defRPr/>
              </a:pPr>
              <a:t>10</a:t>
            </a:fld>
            <a:endParaRPr lang="sv-SE"/>
          </a:p>
        </p:txBody>
      </p:sp>
    </p:spTree>
    <p:extLst>
      <p:ext uri="{BB962C8B-B14F-4D97-AF65-F5344CB8AC3E}">
        <p14:creationId xmlns:p14="http://schemas.microsoft.com/office/powerpoint/2010/main" val="27165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350298" y="593366"/>
            <a:ext cx="3410941" cy="394060"/>
          </a:xfrm>
        </p:spPr>
        <p:txBody>
          <a:bodyPr>
            <a:noAutofit/>
          </a:bodyPr>
          <a:lstStyle/>
          <a:p>
            <a:br>
              <a:rPr lang="sv-SE" sz="1200" b="1" dirty="0"/>
            </a:br>
            <a:br>
              <a:rPr lang="sv-SE" sz="1200" b="1" dirty="0"/>
            </a:br>
            <a:br>
              <a:rPr lang="sv-SE" sz="1200" b="1" dirty="0"/>
            </a:br>
            <a:br>
              <a:rPr lang="sv-SE" sz="1200" b="1" dirty="0"/>
            </a:br>
            <a:br>
              <a:rPr lang="sv-SE" sz="1200" b="1" dirty="0"/>
            </a:br>
            <a:br>
              <a:rPr lang="sv-SE" sz="1200" b="1" dirty="0"/>
            </a:br>
            <a:br>
              <a:rPr lang="sv-SE" sz="1200" b="1" dirty="0"/>
            </a:br>
            <a:br>
              <a:rPr lang="sv-SE" sz="1200" b="1" dirty="0"/>
            </a:br>
            <a:br>
              <a:rPr lang="sv-SE" sz="1200" b="1" dirty="0"/>
            </a:br>
            <a:br>
              <a:rPr lang="sv-SE" sz="1200" b="1" dirty="0"/>
            </a:br>
            <a:br>
              <a:rPr lang="sv-SE" sz="1200" b="1" dirty="0"/>
            </a:br>
            <a:br>
              <a:rPr lang="sv-SE" sz="1200" b="1" dirty="0"/>
            </a:br>
            <a:br>
              <a:rPr lang="sv-SE" sz="1200" dirty="0"/>
            </a:br>
            <a:br>
              <a:rPr lang="sv-SE" sz="1200" dirty="0"/>
            </a:br>
            <a:br>
              <a:rPr lang="sv-SE" sz="1200" b="1" dirty="0"/>
            </a:br>
            <a:br>
              <a:rPr lang="sv-SE" sz="1200" dirty="0"/>
            </a:br>
            <a:br>
              <a:rPr lang="sv-SE" sz="1200" b="1" dirty="0"/>
            </a:br>
            <a:br>
              <a:rPr lang="sv-SE" sz="1200" b="1" dirty="0"/>
            </a:br>
            <a:br>
              <a:rPr lang="sv-SE" sz="1200" b="1" dirty="0"/>
            </a:br>
            <a:br>
              <a:rPr lang="sv-SE" sz="1200" b="1" dirty="0"/>
            </a:br>
            <a:br>
              <a:rPr lang="sv-SE" sz="1200" b="1" dirty="0"/>
            </a:br>
            <a:br>
              <a:rPr lang="sv-SE" sz="1200" b="1" dirty="0"/>
            </a:br>
            <a:r>
              <a:rPr lang="sv-SE" b="1" dirty="0"/>
              <a:t>Arbetsmarknadspolitiska anställningar</a:t>
            </a:r>
            <a:endParaRPr lang="sv-SE" dirty="0"/>
          </a:p>
        </p:txBody>
      </p:sp>
      <p:sp>
        <p:nvSpPr>
          <p:cNvPr id="3" name="Platshållare för innehåll 2"/>
          <p:cNvSpPr>
            <a:spLocks noGrp="1"/>
          </p:cNvSpPr>
          <p:nvPr>
            <p:ph idx="1"/>
          </p:nvPr>
        </p:nvSpPr>
        <p:spPr/>
        <p:txBody>
          <a:bodyPr/>
          <a:lstStyle/>
          <a:p>
            <a:pPr marL="0" indent="0">
              <a:buNone/>
            </a:pPr>
            <a:endParaRPr lang="sv-SE" dirty="0"/>
          </a:p>
          <a:p>
            <a:pPr marL="0" indent="0">
              <a:buNone/>
            </a:pPr>
            <a:endParaRPr lang="sv-SE" dirty="0"/>
          </a:p>
        </p:txBody>
      </p:sp>
      <p:sp>
        <p:nvSpPr>
          <p:cNvPr id="5" name="Platshållare för text 4"/>
          <p:cNvSpPr>
            <a:spLocks noGrp="1"/>
          </p:cNvSpPr>
          <p:nvPr>
            <p:ph type="body" sz="half" idx="2"/>
          </p:nvPr>
        </p:nvSpPr>
        <p:spPr>
          <a:xfrm>
            <a:off x="350299" y="987426"/>
            <a:ext cx="2853550" cy="5753942"/>
          </a:xfrm>
        </p:spPr>
        <p:txBody>
          <a:bodyPr>
            <a:noAutofit/>
          </a:bodyPr>
          <a:lstStyle/>
          <a:p>
            <a:endParaRPr lang="sv-SE" sz="1400" b="1" dirty="0"/>
          </a:p>
          <a:p>
            <a:r>
              <a:rPr lang="sv-SE" sz="1400" b="1" dirty="0"/>
              <a:t>Arbetsmarknadspolitiska anställningar </a:t>
            </a:r>
            <a:r>
              <a:rPr lang="sv-SE" sz="1400" dirty="0"/>
              <a:t>finns för att mildra verkningarna av arbetslöshet. Kan finnas enbart i kommunen och regleras oftast enligt avtal om arbetstagare i arbetsmarknadspolitiska insatser (BEA). </a:t>
            </a:r>
          </a:p>
          <a:p>
            <a:r>
              <a:rPr lang="sv-SE" sz="1400" dirty="0"/>
              <a:t>De generella erfarenheter i kommunerna har visat att det är viktigt för arbetssökande med svag ställning på arbetsmarknaden att få visa upp sina kunskaper via en subventionerad anställning, för att senare få en bättre förankring på arbetsmarknaden (SKL-rapport)</a:t>
            </a:r>
          </a:p>
          <a:p>
            <a:r>
              <a:rPr lang="sv-SE" sz="1400" dirty="0"/>
              <a:t>OSA, Trygghetsanställningar, lönebidrag, utvecklingsanställning, nystartsjobb, Extra tjänster är exempel på program som är anställningar.</a:t>
            </a:r>
          </a:p>
          <a:p>
            <a:endParaRPr lang="sv-SE" sz="1400" dirty="0"/>
          </a:p>
          <a:p>
            <a:r>
              <a:rPr lang="sv-SE" sz="1400" dirty="0"/>
              <a:t>Kommuner som inte har arbetsmarknadsenheter kan självklart ändå ha arbetsmarknadspolitiskanställningar. </a:t>
            </a:r>
          </a:p>
          <a:p>
            <a:endParaRPr lang="sv-SE" sz="1400" dirty="0"/>
          </a:p>
          <a:p>
            <a:endParaRPr lang="sv-SE" sz="1400" dirty="0"/>
          </a:p>
        </p:txBody>
      </p:sp>
      <p:graphicFrame>
        <p:nvGraphicFramePr>
          <p:cNvPr id="7" name="Diagram 6"/>
          <p:cNvGraphicFramePr>
            <a:graphicFrameLocks/>
          </p:cNvGraphicFramePr>
          <p:nvPr>
            <p:extLst>
              <p:ext uri="{D42A27DB-BD31-4B8C-83A1-F6EECF244321}">
                <p14:modId xmlns:p14="http://schemas.microsoft.com/office/powerpoint/2010/main" val="2183543114"/>
              </p:ext>
            </p:extLst>
          </p:nvPr>
        </p:nvGraphicFramePr>
        <p:xfrm>
          <a:off x="3203848" y="593366"/>
          <a:ext cx="5832648" cy="52676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83967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p:cNvSpPr>
            <a:spLocks noGrp="1"/>
          </p:cNvSpPr>
          <p:nvPr>
            <p:ph type="title"/>
          </p:nvPr>
        </p:nvSpPr>
        <p:spPr>
          <a:xfrm>
            <a:off x="322814" y="620688"/>
            <a:ext cx="3008313" cy="1080120"/>
          </a:xfrm>
        </p:spPr>
        <p:txBody>
          <a:bodyPr/>
          <a:lstStyle/>
          <a:p>
            <a:r>
              <a:rPr lang="sv-SE" dirty="0"/>
              <a:t>Vem skriver in en deltagare på en arbetsmarknadsenhet (initierad ifrån)?</a:t>
            </a:r>
          </a:p>
        </p:txBody>
      </p:sp>
      <p:graphicFrame>
        <p:nvGraphicFramePr>
          <p:cNvPr id="14" name="Platshållare för innehåll 13"/>
          <p:cNvGraphicFramePr>
            <a:graphicFrameLocks noGrp="1"/>
          </p:cNvGraphicFramePr>
          <p:nvPr>
            <p:ph idx="1"/>
            <p:extLst>
              <p:ext uri="{D42A27DB-BD31-4B8C-83A1-F6EECF244321}">
                <p14:modId xmlns:p14="http://schemas.microsoft.com/office/powerpoint/2010/main" val="2515514707"/>
              </p:ext>
            </p:extLst>
          </p:nvPr>
        </p:nvGraphicFramePr>
        <p:xfrm>
          <a:off x="1763688" y="260648"/>
          <a:ext cx="6923112" cy="5865515"/>
        </p:xfrm>
        <a:graphic>
          <a:graphicData uri="http://schemas.openxmlformats.org/drawingml/2006/chart">
            <c:chart xmlns:c="http://schemas.openxmlformats.org/drawingml/2006/chart" xmlns:r="http://schemas.openxmlformats.org/officeDocument/2006/relationships" r:id="rId2"/>
          </a:graphicData>
        </a:graphic>
      </p:graphicFrame>
      <p:sp>
        <p:nvSpPr>
          <p:cNvPr id="13" name="Platshållare för text 12"/>
          <p:cNvSpPr>
            <a:spLocks noGrp="1"/>
          </p:cNvSpPr>
          <p:nvPr>
            <p:ph type="body" sz="half" idx="2"/>
          </p:nvPr>
        </p:nvSpPr>
        <p:spPr>
          <a:xfrm>
            <a:off x="331539" y="1435100"/>
            <a:ext cx="3008313" cy="4691063"/>
          </a:xfrm>
        </p:spPr>
        <p:txBody>
          <a:bodyPr/>
          <a:lstStyle/>
          <a:p>
            <a:endParaRPr lang="sv-SE" dirty="0"/>
          </a:p>
          <a:p>
            <a:endParaRPr lang="sv-SE" sz="1600" dirty="0"/>
          </a:p>
          <a:p>
            <a:r>
              <a:rPr lang="sv-SE" sz="1600" dirty="0"/>
              <a:t>Det ser olika ut ifrån kommun till kommun. Förmodligen beroende på uppdrag/mål men även utifrån hur samverkan med arbetsförmedling och socialtjänst ser ut.</a:t>
            </a:r>
          </a:p>
          <a:p>
            <a:endParaRPr lang="sv-SE" sz="1600" dirty="0"/>
          </a:p>
          <a:p>
            <a:endParaRPr lang="sv-SE" sz="1600" dirty="0"/>
          </a:p>
          <a:p>
            <a:r>
              <a:rPr lang="sv-SE" sz="1600" dirty="0"/>
              <a:t>De flesta kommuner ser ut att ”kräva” remittent dvs enskild kan inte skriva in sig på eget initiativ.  </a:t>
            </a:r>
          </a:p>
        </p:txBody>
      </p:sp>
      <p:sp>
        <p:nvSpPr>
          <p:cNvPr id="2" name="Rektangel 1"/>
          <p:cNvSpPr/>
          <p:nvPr/>
        </p:nvSpPr>
        <p:spPr>
          <a:xfrm>
            <a:off x="1979712" y="6126163"/>
            <a:ext cx="6984776" cy="369332"/>
          </a:xfrm>
          <a:prstGeom prst="rect">
            <a:avLst/>
          </a:prstGeom>
        </p:spPr>
        <p:txBody>
          <a:bodyPr wrap="square">
            <a:spAutoFit/>
          </a:bodyPr>
          <a:lstStyle/>
          <a:p>
            <a:r>
              <a:rPr lang="sv-SE" sz="900" dirty="0"/>
              <a:t>Mullsjö har registrerat allt som arbetsförmedlingen, i samverkan med socialtjänsten. Övriga har ett fåtal i den kategorin eller inga alls. Här ligger alla inom från socialtjänst. </a:t>
            </a:r>
          </a:p>
        </p:txBody>
      </p:sp>
    </p:spTree>
    <p:extLst>
      <p:ext uri="{BB962C8B-B14F-4D97-AF65-F5344CB8AC3E}">
        <p14:creationId xmlns:p14="http://schemas.microsoft.com/office/powerpoint/2010/main" val="126577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4" grpId="0">
        <p:bldAsOne/>
      </p:bldGraphic>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5535" y="116632"/>
            <a:ext cx="3008313" cy="1162050"/>
          </a:xfrm>
        </p:spPr>
        <p:txBody>
          <a:bodyPr/>
          <a:lstStyle/>
          <a:p>
            <a:r>
              <a:rPr lang="sv-SE" dirty="0"/>
              <a:t>Intäkter, kostnader, och nettokostnader (2017) </a:t>
            </a:r>
          </a:p>
        </p:txBody>
      </p:sp>
      <p:sp>
        <p:nvSpPr>
          <p:cNvPr id="4" name="Platshållare för text 3"/>
          <p:cNvSpPr>
            <a:spLocks noGrp="1"/>
          </p:cNvSpPr>
          <p:nvPr>
            <p:ph type="body" sz="half" idx="2"/>
          </p:nvPr>
        </p:nvSpPr>
        <p:spPr>
          <a:xfrm>
            <a:off x="213145" y="1458068"/>
            <a:ext cx="3008313" cy="4691063"/>
          </a:xfrm>
        </p:spPr>
        <p:txBody>
          <a:bodyPr/>
          <a:lstStyle/>
          <a:p>
            <a:r>
              <a:rPr lang="sv-SE" sz="1600" dirty="0"/>
              <a:t>Kommunala arbetsmarknadsåtgärder är beroende av intäkter. En del mer och en del mindre. </a:t>
            </a:r>
          </a:p>
          <a:p>
            <a:endParaRPr lang="sv-SE" sz="1600" dirty="0"/>
          </a:p>
          <a:p>
            <a:r>
              <a:rPr lang="sv-SE" sz="1600" dirty="0"/>
              <a:t>Främst är det medel från arbetsförmedlingen, exempelvis lönesubventioner, övriga ersättning, men kan också vara projektmedel, intäkter från försäljning och produktion. </a:t>
            </a:r>
          </a:p>
          <a:p>
            <a:endParaRPr lang="sv-SE" sz="1600" dirty="0"/>
          </a:p>
          <a:p>
            <a:r>
              <a:rPr lang="sv-SE" sz="1600" dirty="0"/>
              <a:t>Totalkostnaden (vad som kommunen själv har avsatt för medel och vad som kommer som intäkt) skiljer markant från kommun till kommun. </a:t>
            </a:r>
          </a:p>
        </p:txBody>
      </p:sp>
      <p:sp>
        <p:nvSpPr>
          <p:cNvPr id="5" name="Platshållare för bildnummer 4"/>
          <p:cNvSpPr>
            <a:spLocks noGrp="1"/>
          </p:cNvSpPr>
          <p:nvPr>
            <p:ph type="sldNum" sz="quarter" idx="12"/>
          </p:nvPr>
        </p:nvSpPr>
        <p:spPr/>
        <p:txBody>
          <a:bodyPr/>
          <a:lstStyle/>
          <a:p>
            <a:pPr>
              <a:defRPr/>
            </a:pPr>
            <a:fld id="{D90D2851-2EA0-40E9-AA10-DDB325BD45B7}" type="slidenum">
              <a:rPr lang="sv-SE" smtClean="0"/>
              <a:pPr>
                <a:defRPr/>
              </a:pPr>
              <a:t>13</a:t>
            </a:fld>
            <a:endParaRPr lang="sv-SE"/>
          </a:p>
        </p:txBody>
      </p:sp>
      <p:graphicFrame>
        <p:nvGraphicFramePr>
          <p:cNvPr id="8" name="Platshållare för innehåll 7"/>
          <p:cNvGraphicFramePr>
            <a:graphicFrameLocks noGrp="1"/>
          </p:cNvGraphicFramePr>
          <p:nvPr>
            <p:ph idx="1"/>
            <p:extLst>
              <p:ext uri="{D42A27DB-BD31-4B8C-83A1-F6EECF244321}">
                <p14:modId xmlns:p14="http://schemas.microsoft.com/office/powerpoint/2010/main" val="4071979258"/>
              </p:ext>
            </p:extLst>
          </p:nvPr>
        </p:nvGraphicFramePr>
        <p:xfrm>
          <a:off x="3203848" y="296018"/>
          <a:ext cx="5554960" cy="5853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813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179514" y="268534"/>
            <a:ext cx="3152328" cy="518493"/>
          </a:xfrm>
        </p:spPr>
        <p:txBody>
          <a:bodyPr/>
          <a:lstStyle/>
          <a:p>
            <a:r>
              <a:rPr lang="sv-SE" dirty="0"/>
              <a:t>Resultat då? </a:t>
            </a:r>
          </a:p>
        </p:txBody>
      </p:sp>
      <p:graphicFrame>
        <p:nvGraphicFramePr>
          <p:cNvPr id="7" name="Platshållare för innehåll 6"/>
          <p:cNvGraphicFramePr>
            <a:graphicFrameLocks noGrp="1"/>
          </p:cNvGraphicFramePr>
          <p:nvPr>
            <p:ph idx="1"/>
            <p:extLst>
              <p:ext uri="{D42A27DB-BD31-4B8C-83A1-F6EECF244321}">
                <p14:modId xmlns:p14="http://schemas.microsoft.com/office/powerpoint/2010/main" val="534716572"/>
              </p:ext>
            </p:extLst>
          </p:nvPr>
        </p:nvGraphicFramePr>
        <p:xfrm>
          <a:off x="2411760" y="332656"/>
          <a:ext cx="6408712" cy="5959573"/>
        </p:xfrm>
        <a:graphic>
          <a:graphicData uri="http://schemas.openxmlformats.org/drawingml/2006/chart">
            <c:chart xmlns:c="http://schemas.openxmlformats.org/drawingml/2006/chart" xmlns:r="http://schemas.openxmlformats.org/officeDocument/2006/relationships" r:id="rId2"/>
          </a:graphicData>
        </a:graphic>
      </p:graphicFrame>
      <p:sp>
        <p:nvSpPr>
          <p:cNvPr id="9" name="Platshållare för text 8"/>
          <p:cNvSpPr>
            <a:spLocks noGrp="1"/>
          </p:cNvSpPr>
          <p:nvPr>
            <p:ph type="body" sz="half" idx="2"/>
          </p:nvPr>
        </p:nvSpPr>
        <p:spPr>
          <a:xfrm>
            <a:off x="179513" y="851149"/>
            <a:ext cx="3395538" cy="5026123"/>
          </a:xfrm>
        </p:spPr>
        <p:txBody>
          <a:bodyPr/>
          <a:lstStyle/>
          <a:p>
            <a:r>
              <a:rPr lang="sv-SE" dirty="0"/>
              <a:t>Uppdragen för arbetsmarknadsenheterna gällande målgrupperna och åtgärder kan se olika ut. Alla har inte som mål att leda till arbeta eller studier. Vad som är ett ”lyckats” resultat måste ta hänsyn till detta. </a:t>
            </a:r>
          </a:p>
          <a:p>
            <a:endParaRPr lang="sv-SE" dirty="0"/>
          </a:p>
          <a:p>
            <a:r>
              <a:rPr lang="sv-SE" dirty="0"/>
              <a:t>Men det är ändå rätt stora volymer som har fått arbete när de avslutas på arbetsmarknadsenheterna. </a:t>
            </a:r>
          </a:p>
          <a:p>
            <a:endParaRPr lang="sv-SE" dirty="0"/>
          </a:p>
          <a:p>
            <a:r>
              <a:rPr lang="sv-SE" dirty="0"/>
              <a:t>Arbetena är på den reguljära arbetsmarknaden. Det kan vara med ett anställningsstöd men det är inte en arbetsmarknadspolitisk anställning. </a:t>
            </a:r>
          </a:p>
          <a:p>
            <a:endParaRPr lang="sv-SE" dirty="0"/>
          </a:p>
          <a:p>
            <a:r>
              <a:rPr lang="sv-SE" dirty="0"/>
              <a:t>En mindre andel går vidare till studier. </a:t>
            </a:r>
          </a:p>
        </p:txBody>
      </p:sp>
      <p:sp>
        <p:nvSpPr>
          <p:cNvPr id="5" name="Platshållare för datum 4"/>
          <p:cNvSpPr>
            <a:spLocks noGrp="1"/>
          </p:cNvSpPr>
          <p:nvPr>
            <p:ph type="dt" sz="half" idx="10"/>
          </p:nvPr>
        </p:nvSpPr>
        <p:spPr/>
        <p:txBody>
          <a:bodyPr/>
          <a:lstStyle/>
          <a:p>
            <a:pPr>
              <a:defRPr/>
            </a:pPr>
            <a:endParaRPr lang="sv-SE" dirty="0">
              <a:solidFill>
                <a:srgbClr val="000000">
                  <a:tint val="75000"/>
                </a:srgbClr>
              </a:solidFill>
            </a:endParaRPr>
          </a:p>
        </p:txBody>
      </p:sp>
    </p:spTree>
    <p:extLst>
      <p:ext uri="{BB962C8B-B14F-4D97-AF65-F5344CB8AC3E}">
        <p14:creationId xmlns:p14="http://schemas.microsoft.com/office/powerpoint/2010/main" val="122920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normAutofit/>
          </a:bodyPr>
          <a:lstStyle/>
          <a:p>
            <a:pPr marL="0" indent="0">
              <a:buNone/>
            </a:pPr>
            <a:r>
              <a:rPr lang="sv-SE" dirty="0">
                <a:latin typeface="Arial Narrow" panose="020B0606020202030204" pitchFamily="34" charset="0"/>
              </a:rPr>
              <a:t>Sammanställning av data om offentlig försörjning  </a:t>
            </a:r>
          </a:p>
          <a:p>
            <a:r>
              <a:rPr lang="sv-SE" dirty="0">
                <a:latin typeface="Arial Narrow" panose="020B0606020202030204" pitchFamily="34" charset="0"/>
              </a:rPr>
              <a:t>Ohälsa (sjuk- och rehabiliteringspenning, aktivitets- och sjukersättning), </a:t>
            </a:r>
            <a:endParaRPr lang="sv-SE" sz="2800" dirty="0">
              <a:latin typeface="Arial Narrow" panose="020B0606020202030204" pitchFamily="34" charset="0"/>
            </a:endParaRPr>
          </a:p>
          <a:p>
            <a:r>
              <a:rPr lang="sv-SE" dirty="0">
                <a:latin typeface="Arial Narrow" panose="020B0606020202030204" pitchFamily="34" charset="0"/>
              </a:rPr>
              <a:t>Arbetslöshet (a-kassa, aktivitetsstöd och etableringsersättning till flyktingar) samt </a:t>
            </a:r>
          </a:p>
          <a:p>
            <a:r>
              <a:rPr lang="sv-SE" dirty="0">
                <a:latin typeface="Arial Narrow" panose="020B0606020202030204" pitchFamily="34" charset="0"/>
              </a:rPr>
              <a:t>kommuner (ekonomiskt bistånd) </a:t>
            </a:r>
          </a:p>
          <a:p>
            <a:pPr marL="0" indent="0">
              <a:buNone/>
            </a:pPr>
            <a:r>
              <a:rPr lang="sv-SE" dirty="0" err="1">
                <a:latin typeface="Arial Narrow" panose="020B0606020202030204" pitchFamily="34" charset="0"/>
              </a:rPr>
              <a:t>Bl</a:t>
            </a:r>
            <a:r>
              <a:rPr lang="sv-SE" dirty="0">
                <a:latin typeface="Arial Narrow" panose="020B0606020202030204" pitchFamily="34" charset="0"/>
              </a:rPr>
              <a:t> a nedbrutet på utbetalt belopp per invånare 20-64 år och år. </a:t>
            </a:r>
          </a:p>
          <a:p>
            <a:endParaRPr lang="sv-SE" dirty="0"/>
          </a:p>
        </p:txBody>
      </p:sp>
      <p:sp>
        <p:nvSpPr>
          <p:cNvPr id="4" name="Rubrik 3"/>
          <p:cNvSpPr txBox="1">
            <a:spLocks/>
          </p:cNvSpPr>
          <p:nvPr/>
        </p:nvSpPr>
        <p:spPr bwMode="auto">
          <a:xfrm>
            <a:off x="323528" y="188640"/>
            <a:ext cx="8003232" cy="10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harsh" dir="t"/>
            </a:scene3d>
            <a:sp3d extrusionH="57150" prstMaterial="matte">
              <a:bevelT w="63500" h="12700" prst="angle"/>
              <a:contourClr>
                <a:schemeClr val="bg1">
                  <a:lumMod val="65000"/>
                </a:schemeClr>
              </a:contourClr>
            </a:sp3d>
          </a:bodyPr>
          <a:lstStyle>
            <a:lvl1pPr algn="ctr" rtl="0" eaLnBrk="1" fontAlgn="base" hangingPunct="1">
              <a:spcBef>
                <a:spcPct val="0"/>
              </a:spcBef>
              <a:spcAft>
                <a:spcPct val="0"/>
              </a:spcAft>
              <a:defRPr sz="3600" b="1"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a:lstStyle>
          <a:p>
            <a:pPr algn="l"/>
            <a:r>
              <a:rPr lang="sv-SE" dirty="0">
                <a:ln/>
                <a:solidFill>
                  <a:schemeClr val="accent3"/>
                </a:solidFill>
              </a:rPr>
              <a:t>Försörjningsmåtten</a:t>
            </a:r>
          </a:p>
        </p:txBody>
      </p:sp>
    </p:spTree>
    <p:extLst>
      <p:ext uri="{BB962C8B-B14F-4D97-AF65-F5344CB8AC3E}">
        <p14:creationId xmlns:p14="http://schemas.microsoft.com/office/powerpoint/2010/main" val="3474295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922114"/>
          </a:xfrm>
        </p:spPr>
        <p:txBody>
          <a:bodyPr>
            <a:normAutofit/>
          </a:bodyPr>
          <a:lstStyle/>
          <a:p>
            <a:r>
              <a:rPr lang="sv-SE" dirty="0"/>
              <a:t> </a:t>
            </a:r>
          </a:p>
        </p:txBody>
      </p:sp>
      <p:sp>
        <p:nvSpPr>
          <p:cNvPr id="5" name="Platshållare för innehåll 4">
            <a:extLst>
              <a:ext uri="{FF2B5EF4-FFF2-40B4-BE49-F238E27FC236}">
                <a16:creationId xmlns:a16="http://schemas.microsoft.com/office/drawing/2014/main" id="{FB3D9A07-AC97-42C2-A50B-98B9EC842896}"/>
              </a:ext>
            </a:extLst>
          </p:cNvPr>
          <p:cNvSpPr>
            <a:spLocks noGrp="1"/>
          </p:cNvSpPr>
          <p:nvPr>
            <p:ph idx="1"/>
          </p:nvPr>
        </p:nvSpPr>
        <p:spPr>
          <a:xfrm>
            <a:off x="457200" y="1600201"/>
            <a:ext cx="1810544" cy="460648"/>
          </a:xfrm>
        </p:spPr>
        <p:txBody>
          <a:bodyPr>
            <a:normAutofit fontScale="85000" lnSpcReduction="20000"/>
          </a:bodyPr>
          <a:lstStyle/>
          <a:p>
            <a:pPr marL="0" indent="0">
              <a:buNone/>
            </a:pPr>
            <a:r>
              <a:rPr lang="sv-SE" dirty="0"/>
              <a:t> </a:t>
            </a:r>
          </a:p>
        </p:txBody>
      </p:sp>
      <p:pic>
        <p:nvPicPr>
          <p:cNvPr id="3" name="Bildobjekt 2">
            <a:extLst>
              <a:ext uri="{FF2B5EF4-FFF2-40B4-BE49-F238E27FC236}">
                <a16:creationId xmlns:a16="http://schemas.microsoft.com/office/drawing/2014/main" id="{F8E6E0F7-722A-41DF-B23C-768A054F1DB0}"/>
              </a:ext>
            </a:extLst>
          </p:cNvPr>
          <p:cNvPicPr>
            <a:picLocks noChangeAspect="1"/>
          </p:cNvPicPr>
          <p:nvPr/>
        </p:nvPicPr>
        <p:blipFill>
          <a:blip r:embed="rId2"/>
          <a:stretch>
            <a:fillRect/>
          </a:stretch>
        </p:blipFill>
        <p:spPr>
          <a:xfrm>
            <a:off x="616749" y="404663"/>
            <a:ext cx="8070051" cy="5938909"/>
          </a:xfrm>
          <a:prstGeom prst="rect">
            <a:avLst/>
          </a:prstGeom>
        </p:spPr>
      </p:pic>
    </p:spTree>
    <p:extLst>
      <p:ext uri="{BB962C8B-B14F-4D97-AF65-F5344CB8AC3E}">
        <p14:creationId xmlns:p14="http://schemas.microsoft.com/office/powerpoint/2010/main" val="1005539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922114"/>
          </a:xfrm>
        </p:spPr>
        <p:txBody>
          <a:bodyPr>
            <a:normAutofit/>
          </a:bodyPr>
          <a:lstStyle/>
          <a:p>
            <a:r>
              <a:rPr lang="sv-SE" dirty="0"/>
              <a:t> </a:t>
            </a:r>
          </a:p>
        </p:txBody>
      </p:sp>
      <p:sp>
        <p:nvSpPr>
          <p:cNvPr id="5" name="Platshållare för innehåll 4">
            <a:extLst>
              <a:ext uri="{FF2B5EF4-FFF2-40B4-BE49-F238E27FC236}">
                <a16:creationId xmlns:a16="http://schemas.microsoft.com/office/drawing/2014/main" id="{FB3D9A07-AC97-42C2-A50B-98B9EC842896}"/>
              </a:ext>
            </a:extLst>
          </p:cNvPr>
          <p:cNvSpPr>
            <a:spLocks noGrp="1"/>
          </p:cNvSpPr>
          <p:nvPr>
            <p:ph idx="1"/>
          </p:nvPr>
        </p:nvSpPr>
        <p:spPr>
          <a:xfrm>
            <a:off x="457200" y="1600201"/>
            <a:ext cx="1810544" cy="460648"/>
          </a:xfrm>
        </p:spPr>
        <p:txBody>
          <a:bodyPr>
            <a:normAutofit fontScale="85000" lnSpcReduction="20000"/>
          </a:bodyPr>
          <a:lstStyle/>
          <a:p>
            <a:pPr marL="0" indent="0">
              <a:buNone/>
            </a:pPr>
            <a:r>
              <a:rPr lang="sv-SE" dirty="0"/>
              <a:t> </a:t>
            </a:r>
          </a:p>
        </p:txBody>
      </p:sp>
      <p:pic>
        <p:nvPicPr>
          <p:cNvPr id="3" name="Bildobjekt 2">
            <a:extLst>
              <a:ext uri="{FF2B5EF4-FFF2-40B4-BE49-F238E27FC236}">
                <a16:creationId xmlns:a16="http://schemas.microsoft.com/office/drawing/2014/main" id="{B4DAC406-D9B2-4A4B-B027-F3BFF750CD76}"/>
              </a:ext>
            </a:extLst>
          </p:cNvPr>
          <p:cNvPicPr>
            <a:picLocks noChangeAspect="1"/>
          </p:cNvPicPr>
          <p:nvPr/>
        </p:nvPicPr>
        <p:blipFill>
          <a:blip r:embed="rId2"/>
          <a:stretch>
            <a:fillRect/>
          </a:stretch>
        </p:blipFill>
        <p:spPr>
          <a:xfrm>
            <a:off x="549514" y="692696"/>
            <a:ext cx="8163282" cy="5256584"/>
          </a:xfrm>
          <a:prstGeom prst="rect">
            <a:avLst/>
          </a:prstGeom>
        </p:spPr>
      </p:pic>
    </p:spTree>
    <p:extLst>
      <p:ext uri="{BB962C8B-B14F-4D97-AF65-F5344CB8AC3E}">
        <p14:creationId xmlns:p14="http://schemas.microsoft.com/office/powerpoint/2010/main" val="277422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797344" y="1916832"/>
            <a:ext cx="7484368" cy="1080120"/>
          </a:xfrm>
        </p:spPr>
        <p:txBody>
          <a:bodyPr/>
          <a:lstStyle/>
          <a:p>
            <a:r>
              <a:rPr lang="sv-SE" dirty="0"/>
              <a:t>Arbetsmarknadsenheten i Vaggeryd</a:t>
            </a:r>
          </a:p>
        </p:txBody>
      </p:sp>
      <p:sp>
        <p:nvSpPr>
          <p:cNvPr id="4" name="Underrubrik 3"/>
          <p:cNvSpPr>
            <a:spLocks noGrp="1"/>
          </p:cNvSpPr>
          <p:nvPr>
            <p:ph type="subTitle" idx="4294967295"/>
          </p:nvPr>
        </p:nvSpPr>
        <p:spPr>
          <a:xfrm>
            <a:off x="755576" y="3645024"/>
            <a:ext cx="7772400" cy="1200150"/>
          </a:xfrm>
        </p:spPr>
        <p:txBody>
          <a:bodyPr/>
          <a:lstStyle/>
          <a:p>
            <a:pPr marL="0" indent="0">
              <a:buNone/>
            </a:pPr>
            <a:r>
              <a:rPr lang="sv-SE" dirty="0"/>
              <a:t>Presentation </a:t>
            </a:r>
          </a:p>
          <a:p>
            <a:pPr marL="0" indent="0">
              <a:buNone/>
            </a:pPr>
            <a:r>
              <a:rPr lang="sv-SE" dirty="0"/>
              <a:t>samordningsförbundet frukostmöte </a:t>
            </a:r>
          </a:p>
          <a:p>
            <a:pPr marL="0" indent="0">
              <a:buNone/>
            </a:pPr>
            <a:r>
              <a:rPr lang="sv-SE" dirty="0"/>
              <a:t>25 april 2019</a:t>
            </a:r>
          </a:p>
        </p:txBody>
      </p:sp>
      <p:sp>
        <p:nvSpPr>
          <p:cNvPr id="5" name="textruta 4"/>
          <p:cNvSpPr txBox="1"/>
          <p:nvPr/>
        </p:nvSpPr>
        <p:spPr>
          <a:xfrm>
            <a:off x="971600" y="5949280"/>
            <a:ext cx="30243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a:ea typeface="+mn-ea"/>
                <a:cs typeface="+mn-cs"/>
              </a:rPr>
              <a:t>Jenny Andersson </a:t>
            </a:r>
          </a:p>
        </p:txBody>
      </p:sp>
    </p:spTree>
    <p:extLst>
      <p:ext uri="{BB962C8B-B14F-4D97-AF65-F5344CB8AC3E}">
        <p14:creationId xmlns:p14="http://schemas.microsoft.com/office/powerpoint/2010/main" val="2520577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F9F6D-913E-4650-8984-A8C7A9839B0B}"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4" name="Rektangel 3"/>
          <p:cNvSpPr/>
          <p:nvPr/>
        </p:nvSpPr>
        <p:spPr>
          <a:xfrm>
            <a:off x="651695" y="2420888"/>
            <a:ext cx="78406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3EAED6"/>
                </a:solidFill>
                <a:effectLst/>
                <a:uLnTx/>
                <a:uFillTx/>
                <a:latin typeface="Arial"/>
                <a:ea typeface="+mn-ea"/>
                <a:cs typeface="+mn-cs"/>
              </a:rPr>
              <a:t>Så vad pysslar vi med?</a:t>
            </a:r>
          </a:p>
        </p:txBody>
      </p:sp>
    </p:spTree>
    <p:extLst>
      <p:ext uri="{BB962C8B-B14F-4D97-AF65-F5344CB8AC3E}">
        <p14:creationId xmlns:p14="http://schemas.microsoft.com/office/powerpoint/2010/main" val="62609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stretch>
            <a:fillRect/>
          </a:stretch>
        </p:blipFill>
        <p:spPr>
          <a:xfrm>
            <a:off x="1426520" y="2452551"/>
            <a:ext cx="5598152" cy="3259064"/>
          </a:xfrm>
          <a:prstGeom prst="rect">
            <a:avLst/>
          </a:prstGeom>
        </p:spPr>
      </p:pic>
      <p:sp>
        <p:nvSpPr>
          <p:cNvPr id="2" name="Rubrik 1"/>
          <p:cNvSpPr>
            <a:spLocks noGrp="1"/>
          </p:cNvSpPr>
          <p:nvPr>
            <p:ph type="title"/>
          </p:nvPr>
        </p:nvSpPr>
        <p:spPr>
          <a:xfrm>
            <a:off x="1033773" y="1654025"/>
            <a:ext cx="6519967" cy="675000"/>
          </a:xfrm>
        </p:spPr>
        <p:txBody>
          <a:bodyPr/>
          <a:lstStyle/>
          <a:p>
            <a:pPr algn="ctr"/>
            <a:r>
              <a:rPr lang="sv-SE" sz="2000" dirty="0"/>
              <a:t>Inskrivna arbetslösa i februari 2019 som andel (%) av den registerbaserade arbetskraften 16-64 år</a:t>
            </a:r>
          </a:p>
        </p:txBody>
      </p:sp>
      <p:sp>
        <p:nvSpPr>
          <p:cNvPr id="4" name="textruta 3"/>
          <p:cNvSpPr txBox="1"/>
          <p:nvPr/>
        </p:nvSpPr>
        <p:spPr>
          <a:xfrm>
            <a:off x="4747019" y="5465395"/>
            <a:ext cx="2317411" cy="246221"/>
          </a:xfrm>
          <a:prstGeom prst="rect">
            <a:avLst/>
          </a:prstGeom>
          <a:noFill/>
        </p:spPr>
        <p:txBody>
          <a:bodyPr wrap="square" rtlCol="0">
            <a:spAutoFit/>
          </a:bodyPr>
          <a:lstStyle/>
          <a:p>
            <a:pPr defTabSz="685800"/>
            <a:r>
              <a:rPr lang="sv-SE" sz="1000" dirty="0">
                <a:solidFill>
                  <a:prstClr val="black"/>
                </a:solidFill>
                <a:latin typeface="Arial"/>
              </a:rPr>
              <a:t>Pressmeddelande mars 2019</a:t>
            </a:r>
          </a:p>
        </p:txBody>
      </p:sp>
      <p:sp>
        <p:nvSpPr>
          <p:cNvPr id="8" name="textruta 7"/>
          <p:cNvSpPr txBox="1"/>
          <p:nvPr/>
        </p:nvSpPr>
        <p:spPr>
          <a:xfrm>
            <a:off x="6510896" y="5469007"/>
            <a:ext cx="550475" cy="300082"/>
          </a:xfrm>
          <a:prstGeom prst="rect">
            <a:avLst/>
          </a:prstGeom>
          <a:solidFill>
            <a:schemeClr val="bg1"/>
          </a:solidFill>
        </p:spPr>
        <p:txBody>
          <a:bodyPr wrap="square" rtlCol="0">
            <a:spAutoFit/>
          </a:bodyPr>
          <a:lstStyle/>
          <a:p>
            <a:pPr defTabSz="685800"/>
            <a:endParaRPr lang="sv-SE" sz="1350" dirty="0">
              <a:solidFill>
                <a:prstClr val="black"/>
              </a:solidFill>
              <a:latin typeface="Arial"/>
            </a:endParaRPr>
          </a:p>
        </p:txBody>
      </p:sp>
      <p:sp>
        <p:nvSpPr>
          <p:cNvPr id="6" name="Ellips 5"/>
          <p:cNvSpPr/>
          <p:nvPr/>
        </p:nvSpPr>
        <p:spPr>
          <a:xfrm>
            <a:off x="4088848" y="3191563"/>
            <a:ext cx="1219904" cy="19448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Arial"/>
            </a:endParaRPr>
          </a:p>
        </p:txBody>
      </p:sp>
    </p:spTree>
    <p:extLst>
      <p:ext uri="{BB962C8B-B14F-4D97-AF65-F5344CB8AC3E}">
        <p14:creationId xmlns:p14="http://schemas.microsoft.com/office/powerpoint/2010/main" val="1607568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5"/>
          <p:cNvSpPr>
            <a:spLocks noChangeArrowheads="1"/>
          </p:cNvSpPr>
          <p:nvPr/>
        </p:nvSpPr>
        <p:spPr bwMode="auto">
          <a:xfrm>
            <a:off x="1143001" y="1825206"/>
            <a:ext cx="184731"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35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7782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1820" y="1592796"/>
            <a:ext cx="5643246" cy="4232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ubrik 1"/>
          <p:cNvSpPr txBox="1">
            <a:spLocks/>
          </p:cNvSpPr>
          <p:nvPr/>
        </p:nvSpPr>
        <p:spPr>
          <a:xfrm>
            <a:off x="323528" y="613570"/>
            <a:ext cx="8373616" cy="979226"/>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algn="ctr" rtl="0" eaLnBrk="1" fontAlgn="base" hangingPunct="1">
              <a:spcBef>
                <a:spcPct val="0"/>
              </a:spcBef>
              <a:spcAft>
                <a:spcPct val="0"/>
              </a:spcAft>
              <a:defRPr sz="4000" b="1"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3000" b="1" i="0" u="none" strike="noStrike" kern="1200" cap="none" spc="0" normalizeH="0" baseline="0" noProof="0" dirty="0">
                <a:ln/>
                <a:solidFill>
                  <a:srgbClr val="3EAED6"/>
                </a:solidFill>
                <a:effectLst/>
                <a:uLnTx/>
                <a:uFillTx/>
                <a:latin typeface="Arial"/>
                <a:ea typeface="+mj-ea"/>
                <a:cs typeface="+mj-cs"/>
              </a:rPr>
              <a:t>Samverkansutmaningen!</a:t>
            </a:r>
          </a:p>
        </p:txBody>
      </p:sp>
      <p:pic>
        <p:nvPicPr>
          <p:cNvPr id="3" name="Bildobjekt 2"/>
          <p:cNvPicPr>
            <a:picLocks noChangeAspect="1"/>
          </p:cNvPicPr>
          <p:nvPr/>
        </p:nvPicPr>
        <p:blipFill>
          <a:blip r:embed="rId4"/>
          <a:stretch>
            <a:fillRect/>
          </a:stretch>
        </p:blipFill>
        <p:spPr>
          <a:xfrm>
            <a:off x="-1428" y="1836748"/>
            <a:ext cx="3353394" cy="2564360"/>
          </a:xfrm>
          <a:prstGeom prst="rect">
            <a:avLst/>
          </a:prstGeom>
        </p:spPr>
      </p:pic>
    </p:spTree>
    <p:extLst>
      <p:ext uri="{BB962C8B-B14F-4D97-AF65-F5344CB8AC3E}">
        <p14:creationId xmlns:p14="http://schemas.microsoft.com/office/powerpoint/2010/main" val="30625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10" name="Rektangel 9"/>
          <p:cNvSpPr/>
          <p:nvPr/>
        </p:nvSpPr>
        <p:spPr>
          <a:xfrm>
            <a:off x="1769718" y="2708920"/>
            <a:ext cx="5604563"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3EAED6"/>
                </a:solidFill>
                <a:effectLst/>
                <a:uLnTx/>
                <a:uFillTx/>
                <a:latin typeface="Arial"/>
                <a:ea typeface="+mn-ea"/>
                <a:cs typeface="+mn-cs"/>
              </a:rPr>
              <a:t>Samverkan!!</a:t>
            </a:r>
          </a:p>
        </p:txBody>
      </p:sp>
    </p:spTree>
    <p:extLst>
      <p:ext uri="{BB962C8B-B14F-4D97-AF65-F5344CB8AC3E}">
        <p14:creationId xmlns:p14="http://schemas.microsoft.com/office/powerpoint/2010/main" val="378014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innehåll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146527">
            <a:off x="497076" y="140402"/>
            <a:ext cx="3194981" cy="5536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Platshållare för text 11"/>
          <p:cNvSpPr>
            <a:spLocks noGrp="1"/>
          </p:cNvSpPr>
          <p:nvPr>
            <p:ph type="body" sz="half" idx="2"/>
          </p:nvPr>
        </p:nvSpPr>
        <p:spPr>
          <a:xfrm>
            <a:off x="4680004" y="2450767"/>
            <a:ext cx="4034427" cy="3586224"/>
          </a:xfrm>
        </p:spPr>
        <p:txBody>
          <a:bodyPr/>
          <a:lstStyle/>
          <a:p>
            <a:endParaRPr lang="sv-SE" dirty="0"/>
          </a:p>
          <a:p>
            <a:r>
              <a:rPr lang="sv-SE" sz="1800" dirty="0"/>
              <a:t>Visionen är att vi ska göra saker tillsammans med respekt, kvalitet och hållbarhet utifrån att vi har olika roller och uppdrag men ändå samma mål. </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14" name="Rektangel 13"/>
          <p:cNvSpPr/>
          <p:nvPr/>
        </p:nvSpPr>
        <p:spPr>
          <a:xfrm>
            <a:off x="4680004" y="1430778"/>
            <a:ext cx="3447354" cy="692497"/>
          </a:xfrm>
          <a:prstGeom prst="rect">
            <a:avLst/>
          </a:prstGeom>
          <a:noFill/>
        </p:spPr>
        <p:txBody>
          <a:bodyPr wrap="non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5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Arial"/>
                <a:ea typeface="+mn-ea"/>
                <a:cs typeface="+mn-cs"/>
              </a:rPr>
              <a:t>Tillsammans!</a:t>
            </a:r>
          </a:p>
        </p:txBody>
      </p:sp>
      <p:pic>
        <p:nvPicPr>
          <p:cNvPr id="6" name="Platshållare för innehåll 5"/>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4661116" y="4243879"/>
            <a:ext cx="2959968"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09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7260" y="2842859"/>
            <a:ext cx="3966958" cy="26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pic>
        <p:nvPicPr>
          <p:cNvPr id="6" name="Bildobjekt 5"/>
          <p:cNvPicPr>
            <a:picLocks noChangeAspect="1"/>
          </p:cNvPicPr>
          <p:nvPr/>
        </p:nvPicPr>
        <p:blipFill>
          <a:blip r:embed="rId3"/>
          <a:stretch>
            <a:fillRect/>
          </a:stretch>
        </p:blipFill>
        <p:spPr>
          <a:xfrm>
            <a:off x="6012160" y="1953391"/>
            <a:ext cx="2841955" cy="540060"/>
          </a:xfrm>
          <a:prstGeom prst="rect">
            <a:avLst/>
          </a:prstGeom>
        </p:spPr>
      </p:pic>
      <p:pic>
        <p:nvPicPr>
          <p:cNvPr id="3" name="Bildobjekt 2"/>
          <p:cNvPicPr>
            <a:picLocks noChangeAspect="1"/>
          </p:cNvPicPr>
          <p:nvPr/>
        </p:nvPicPr>
        <p:blipFill>
          <a:blip r:embed="rId4"/>
          <a:stretch>
            <a:fillRect/>
          </a:stretch>
        </p:blipFill>
        <p:spPr>
          <a:xfrm>
            <a:off x="683568" y="1896310"/>
            <a:ext cx="1924050" cy="657225"/>
          </a:xfrm>
          <a:prstGeom prst="rect">
            <a:avLst/>
          </a:prstGeom>
        </p:spPr>
      </p:pic>
      <p:sp>
        <p:nvSpPr>
          <p:cNvPr id="9" name="Rektangel 8"/>
          <p:cNvSpPr/>
          <p:nvPr/>
        </p:nvSpPr>
        <p:spPr>
          <a:xfrm>
            <a:off x="1691680" y="598555"/>
            <a:ext cx="5790167"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solidFill>
                  <a:srgbClr val="3EAED6"/>
                </a:solidFill>
                <a:effectLst/>
                <a:uLnTx/>
                <a:uFillTx/>
                <a:latin typeface="Arial"/>
                <a:ea typeface="+mn-ea"/>
                <a:cs typeface="+mn-cs"/>
              </a:rPr>
              <a:t>Då underlättar det att sitta under samma tak!</a:t>
            </a:r>
          </a:p>
        </p:txBody>
      </p:sp>
    </p:spTree>
    <p:extLst>
      <p:ext uri="{BB962C8B-B14F-4D97-AF65-F5344CB8AC3E}">
        <p14:creationId xmlns:p14="http://schemas.microsoft.com/office/powerpoint/2010/main" val="2345634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a:xfrm>
            <a:off x="179512" y="260648"/>
            <a:ext cx="2911258" cy="832499"/>
          </a:xfrm>
        </p:spPr>
        <p:txBody>
          <a:bodyPr/>
          <a:lstStyle/>
          <a:p>
            <a:r>
              <a:rPr lang="sv-SE" sz="1500" dirty="0"/>
              <a:t>Samverkan –</a:t>
            </a:r>
            <a:br>
              <a:rPr lang="sv-SE" sz="1500" dirty="0"/>
            </a:br>
            <a:r>
              <a:rPr lang="sv-SE" sz="1500" dirty="0"/>
              <a:t> Vi gör skillnad Tillsammans</a:t>
            </a:r>
          </a:p>
        </p:txBody>
      </p:sp>
      <p:sp>
        <p:nvSpPr>
          <p:cNvPr id="4" name="textruta 3"/>
          <p:cNvSpPr txBox="1"/>
          <p:nvPr/>
        </p:nvSpPr>
        <p:spPr>
          <a:xfrm>
            <a:off x="323528" y="1412776"/>
            <a:ext cx="8072836" cy="4247317"/>
          </a:xfrm>
          <a:prstGeom prst="rect">
            <a:avLst/>
          </a:prstGeom>
          <a:noFill/>
        </p:spPr>
        <p:txBody>
          <a:bodyPr wrap="square" rtlCol="0">
            <a:spAutoFit/>
          </a:bodyPr>
          <a:lstStyle/>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sv-SE" sz="1350" b="0" i="0" u="none" strike="noStrike" kern="1200" cap="none" spc="0" normalizeH="0" baseline="0" noProof="0" dirty="0">
              <a:ln>
                <a:noFill/>
              </a:ln>
              <a:solidFill>
                <a:srgbClr val="000000"/>
              </a:solidFill>
              <a:effectLst/>
              <a:uLnTx/>
              <a:uFillTx/>
              <a:latin typeface="Arial" charset="0"/>
              <a:ea typeface="+mn-ea"/>
              <a:cs typeface="Arial" charset="0"/>
            </a:endParaRP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Tätt samarbete mellan Näringslivsråd, Arbetsförmedlingen och Arbetsmarknadsenheten</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Sambesök för att respektera företagens tid</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För dialog med skolan för att få till ett bättre samarbete med utgångspunkt från företagens kompetensbehov</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Gemensamma frukostmöten med företagsbesök, inslag från kommunledningen och AF</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Gemensamt arrangerad jobbchansen </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Mer synliga hos företag</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Struktur för ledningssamverkan mellan parterna</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Gemensam beredningsgrupp på handläggarnivå</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Gemensam DUA-coach</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Metoden Supported Empolyment (SE) med tydligt arbetsgivarperspektiv </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Samlokalisering</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Aktiv företagsrådgivare från Arbetsförmedlingen </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Färre men dedikerade handläggare från Arbetsförmedlingen. Vilket lett till större närvaro hos företagen och enklare samarbete med Arbetsmarknadsenheten </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Arial" charset="0"/>
                <a:ea typeface="+mn-ea"/>
                <a:cs typeface="Arial" charset="0"/>
              </a:rPr>
              <a:t>Utbildning industrifokus i samarbete med företag men också mindre som i lokalvård i samarbete med företag</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sv-SE" sz="1350" b="0" i="0" u="none" strike="noStrike" kern="1200" cap="none" spc="0" normalizeH="0" baseline="0" noProof="0" dirty="0">
              <a:ln>
                <a:noFill/>
              </a:ln>
              <a:solidFill>
                <a:srgbClr val="000000"/>
              </a:solidFill>
              <a:effectLst/>
              <a:uLnTx/>
              <a:uFillTx/>
              <a:latin typeface="Arial" charset="0"/>
              <a:ea typeface="+mn-ea"/>
              <a:cs typeface="Arial" charset="0"/>
            </a:endParaRPr>
          </a:p>
          <a:p>
            <a:pPr marL="285743" marR="0" lvl="0" indent="-28574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sv-SE" sz="135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4" name="Bildobjekt 13" descr="image00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237312"/>
            <a:ext cx="1368152" cy="511935"/>
          </a:xfrm>
          <a:prstGeom prst="rect">
            <a:avLst/>
          </a:prstGeom>
          <a:noFill/>
          <a:ln>
            <a:noFill/>
          </a:ln>
        </p:spPr>
      </p:pic>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D02724-9D72-4716-953B-F44DD0BB2568}"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71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 calcmode="lin" valueType="num">
                                      <p:cBhvr additive="base">
                                        <p:cTn id="6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 calcmode="lin" valueType="num">
                                      <p:cBhvr additive="base">
                                        <p:cTn id="6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12" end="12"/>
                                            </p:txEl>
                                          </p:spTgt>
                                        </p:tgtEl>
                                        <p:attrNameLst>
                                          <p:attrName>style.visibility</p:attrName>
                                        </p:attrNameLst>
                                      </p:cBhvr>
                                      <p:to>
                                        <p:strVal val="visible"/>
                                      </p:to>
                                    </p:set>
                                    <p:anim calcmode="lin" valueType="num">
                                      <p:cBhvr additive="base">
                                        <p:cTn id="7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13" end="13"/>
                                            </p:txEl>
                                          </p:spTgt>
                                        </p:tgtEl>
                                        <p:attrNameLst>
                                          <p:attrName>style.visibility</p:attrName>
                                        </p:attrNameLst>
                                      </p:cBhvr>
                                      <p:to>
                                        <p:strVal val="visible"/>
                                      </p:to>
                                    </p:set>
                                    <p:anim calcmode="lin" valueType="num">
                                      <p:cBhvr additive="base">
                                        <p:cTn id="7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14" end="14"/>
                                            </p:txEl>
                                          </p:spTgt>
                                        </p:tgtEl>
                                        <p:attrNameLst>
                                          <p:attrName>style.visibility</p:attrName>
                                        </p:attrNameLst>
                                      </p:cBhvr>
                                      <p:to>
                                        <p:strVal val="visible"/>
                                      </p:to>
                                    </p:set>
                                    <p:anim calcmode="lin" valueType="num">
                                      <p:cBhvr additive="base">
                                        <p:cTn id="8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9" name="textruta 8"/>
          <p:cNvSpPr txBox="1"/>
          <p:nvPr/>
        </p:nvSpPr>
        <p:spPr>
          <a:xfrm>
            <a:off x="2454856" y="422424"/>
            <a:ext cx="3543966" cy="923330"/>
          </a:xfrm>
          <a:prstGeom prst="rect">
            <a:avLst/>
          </a:prstGeom>
          <a:noFill/>
          <a:ln w="34925">
            <a:solidFill>
              <a:schemeClr val="accent4">
                <a:lumMod val="75000"/>
              </a:schemeClr>
            </a:solidFill>
          </a:ln>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Driver samverkan på alla nivåer</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Samverkan måste bli att göra – verkstad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Samverka utifrån uppgift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Nytta för individen- vi är enade -tillit</a:t>
            </a:r>
          </a:p>
        </p:txBody>
      </p:sp>
      <p:sp>
        <p:nvSpPr>
          <p:cNvPr id="6" name="textruta 5"/>
          <p:cNvSpPr txBox="1"/>
          <p:nvPr/>
        </p:nvSpPr>
        <p:spPr>
          <a:xfrm>
            <a:off x="341795" y="3717032"/>
            <a:ext cx="2376264" cy="1754326"/>
          </a:xfrm>
          <a:prstGeom prst="rect">
            <a:avLst/>
          </a:prstGeom>
          <a:noFill/>
          <a:ln w="34925">
            <a:solidFill>
              <a:schemeClr val="accent4">
                <a:lumMod val="75000"/>
              </a:schemeClr>
            </a:solidFill>
          </a:ln>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Samordningsförbundet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Näringslivet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Civilsamhället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Arbetsförmedlingen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Försäkringskassan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Gymnasieskolan</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SFI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Socialförvaltningen </a:t>
            </a:r>
          </a:p>
        </p:txBody>
      </p:sp>
      <p:sp>
        <p:nvSpPr>
          <p:cNvPr id="7" name="textruta 6"/>
          <p:cNvSpPr txBox="1"/>
          <p:nvPr/>
        </p:nvSpPr>
        <p:spPr>
          <a:xfrm>
            <a:off x="5868144" y="3405408"/>
            <a:ext cx="3059993" cy="2377574"/>
          </a:xfrm>
          <a:prstGeom prst="rect">
            <a:avLst/>
          </a:prstGeom>
          <a:noFill/>
          <a:ln w="34925">
            <a:solidFill>
              <a:schemeClr val="accent4">
                <a:lumMod val="75000"/>
              </a:schemeClr>
            </a:solidFill>
          </a:ln>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Arena m.m. SAMS-projekt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Frukostmöten, Vaggeryds modellen, SE, matchning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Mötesplats, Internationella vänner, Somaliska föreningen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Trappstegets referensgrupp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Arbetsförmedlingen som SAMBO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Etableringsgrupp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Försörjningsstöd under samma tak </a:t>
            </a:r>
          </a:p>
          <a:p>
            <a:pPr marL="214313" marR="0" lvl="0" indent="-214313"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35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DUA överenskommelse- Jobbspår</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35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Bildobjekt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3230" y="1988840"/>
            <a:ext cx="2975951" cy="1982968"/>
          </a:xfrm>
          <a:prstGeom prst="ellipse">
            <a:avLst/>
          </a:prstGeom>
          <a:ln>
            <a:noFill/>
          </a:ln>
          <a:effectLst>
            <a:softEdge rad="112500"/>
          </a:effectLst>
        </p:spPr>
      </p:pic>
    </p:spTree>
    <p:extLst>
      <p:ext uri="{BB962C8B-B14F-4D97-AF65-F5344CB8AC3E}">
        <p14:creationId xmlns:p14="http://schemas.microsoft.com/office/powerpoint/2010/main" val="88894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pic>
        <p:nvPicPr>
          <p:cNvPr id="8" name="Bildobjekt 7"/>
          <p:cNvPicPr>
            <a:picLocks noChangeAspect="1"/>
          </p:cNvPicPr>
          <p:nvPr/>
        </p:nvPicPr>
        <p:blipFill>
          <a:blip r:embed="rId3"/>
          <a:stretch>
            <a:fillRect/>
          </a:stretch>
        </p:blipFill>
        <p:spPr>
          <a:xfrm>
            <a:off x="197514" y="458670"/>
            <a:ext cx="8586000" cy="5688758"/>
          </a:xfrm>
          <a:prstGeom prst="rect">
            <a:avLst/>
          </a:prstGeom>
        </p:spPr>
      </p:pic>
      <p:sp>
        <p:nvSpPr>
          <p:cNvPr id="2" name="textruta 1"/>
          <p:cNvSpPr txBox="1"/>
          <p:nvPr/>
        </p:nvSpPr>
        <p:spPr>
          <a:xfrm>
            <a:off x="1259632" y="217160"/>
            <a:ext cx="7307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Arial"/>
                <a:ea typeface="+mn-ea"/>
                <a:cs typeface="+mn-cs"/>
              </a:rPr>
              <a:t>Ny organisation – Ny organisationsskiss-Arbetsmarknadsenheten </a:t>
            </a:r>
          </a:p>
        </p:txBody>
      </p:sp>
      <p:sp>
        <p:nvSpPr>
          <p:cNvPr id="6" name="Ellips 5"/>
          <p:cNvSpPr/>
          <p:nvPr/>
        </p:nvSpPr>
        <p:spPr>
          <a:xfrm>
            <a:off x="1619672" y="2438953"/>
            <a:ext cx="1008112" cy="864096"/>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Ellips 8"/>
          <p:cNvSpPr/>
          <p:nvPr/>
        </p:nvSpPr>
        <p:spPr>
          <a:xfrm>
            <a:off x="1619672" y="3092315"/>
            <a:ext cx="1008112" cy="864096"/>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Ellips 9"/>
          <p:cNvSpPr/>
          <p:nvPr/>
        </p:nvSpPr>
        <p:spPr>
          <a:xfrm>
            <a:off x="534732" y="3112511"/>
            <a:ext cx="1008112" cy="864096"/>
          </a:xfrm>
          <a:prstGeom prst="ellipse">
            <a:avLst/>
          </a:prstGeom>
          <a:no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Ellips 10"/>
          <p:cNvSpPr/>
          <p:nvPr/>
        </p:nvSpPr>
        <p:spPr>
          <a:xfrm>
            <a:off x="1077202" y="3524363"/>
            <a:ext cx="1008112" cy="864096"/>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Ellips 12"/>
          <p:cNvSpPr/>
          <p:nvPr/>
        </p:nvSpPr>
        <p:spPr>
          <a:xfrm>
            <a:off x="3940045" y="5283332"/>
            <a:ext cx="1008112" cy="864096"/>
          </a:xfrm>
          <a:prstGeom prst="ellipse">
            <a:avLst/>
          </a:prstGeom>
          <a:noFill/>
          <a:ln>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Ellips 13"/>
          <p:cNvSpPr/>
          <p:nvPr/>
        </p:nvSpPr>
        <p:spPr>
          <a:xfrm>
            <a:off x="2695780" y="5250558"/>
            <a:ext cx="1008112" cy="864096"/>
          </a:xfrm>
          <a:prstGeom prst="ellipse">
            <a:avLst/>
          </a:prstGeom>
          <a:noFill/>
          <a:ln>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Ellips 14"/>
          <p:cNvSpPr/>
          <p:nvPr/>
        </p:nvSpPr>
        <p:spPr>
          <a:xfrm>
            <a:off x="5194046" y="5250558"/>
            <a:ext cx="1008112" cy="864096"/>
          </a:xfrm>
          <a:prstGeom prst="ellipse">
            <a:avLst/>
          </a:prstGeom>
          <a:noFill/>
          <a:ln>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Ellips 15"/>
          <p:cNvSpPr/>
          <p:nvPr/>
        </p:nvSpPr>
        <p:spPr>
          <a:xfrm>
            <a:off x="6444208" y="2415750"/>
            <a:ext cx="1970856" cy="2034289"/>
          </a:xfrm>
          <a:prstGeom prst="ellipse">
            <a:avLst/>
          </a:prstGeom>
          <a:noFill/>
          <a:ln>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Ellips 16"/>
          <p:cNvSpPr/>
          <p:nvPr/>
        </p:nvSpPr>
        <p:spPr>
          <a:xfrm>
            <a:off x="3554248" y="828002"/>
            <a:ext cx="1008112" cy="864096"/>
          </a:xfrm>
          <a:prstGeom prst="ellipse">
            <a:avLst/>
          </a:prstGeom>
          <a:noFill/>
          <a:ln>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Ellips 17"/>
          <p:cNvSpPr/>
          <p:nvPr/>
        </p:nvSpPr>
        <p:spPr>
          <a:xfrm>
            <a:off x="529549" y="2415750"/>
            <a:ext cx="1008112" cy="864096"/>
          </a:xfrm>
          <a:prstGeom prst="ellipse">
            <a:avLst/>
          </a:prstGeom>
          <a:noFill/>
          <a:ln>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Ellips 18"/>
          <p:cNvSpPr/>
          <p:nvPr/>
        </p:nvSpPr>
        <p:spPr>
          <a:xfrm>
            <a:off x="4409505" y="828002"/>
            <a:ext cx="1008112" cy="864096"/>
          </a:xfrm>
          <a:prstGeom prst="ellipse">
            <a:avLst/>
          </a:prstGeom>
          <a:noFill/>
          <a:ln>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075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fontScale="90000"/>
          </a:bodyPr>
          <a:lstStyle/>
          <a:p>
            <a:br>
              <a:rPr lang="sv-SE" dirty="0"/>
            </a:br>
            <a:r>
              <a:rPr lang="sv-SE" sz="1500" dirty="0"/>
              <a:t>Högkonjunkturen leder till att många med lägst gymnasieutbildning och kort tid i arbetslöshet har lätt får jobb. </a:t>
            </a:r>
            <a:br>
              <a:rPr lang="sv-SE" sz="1500" dirty="0"/>
            </a:br>
            <a:r>
              <a:rPr lang="sv-SE" sz="1500" dirty="0"/>
              <a:t>Inte övriga! </a:t>
            </a:r>
            <a:br>
              <a:rPr lang="sv-SE" dirty="0"/>
            </a:br>
            <a:endParaRPr lang="sv-SE" dirty="0"/>
          </a:p>
        </p:txBody>
      </p:sp>
      <p:sp>
        <p:nvSpPr>
          <p:cNvPr id="6" name="Platshållare för text 5"/>
          <p:cNvSpPr>
            <a:spLocks noGrp="1"/>
          </p:cNvSpPr>
          <p:nvPr>
            <p:ph type="body" sz="half" idx="2"/>
          </p:nvPr>
        </p:nvSpPr>
        <p:spPr/>
        <p:txBody>
          <a:bodyPr>
            <a:normAutofit/>
          </a:bodyPr>
          <a:lstStyle/>
          <a:p>
            <a:r>
              <a:rPr lang="sv-SE" dirty="0"/>
              <a:t>Kvar blir en kategori personer med längre tid i arbetslöshet samt kortare utbildningsbakgrund, vilket medför krav på andra stödinsatser samt behov av adekvat kompetens hos den personal och de aktörer som arbetar med de som saknar arbete.  </a:t>
            </a:r>
          </a:p>
          <a:p>
            <a:r>
              <a:rPr lang="sv-SE" dirty="0"/>
              <a:t>Majoriteten av deltagarna hade varit utan arbete i 6 månader eller mer innan de skrevs in och många har varit utan arbete i mer än 2 år. Få har varit utan arbete en kortare tid än 6 månader.  </a:t>
            </a:r>
          </a:p>
          <a:p>
            <a:r>
              <a:rPr lang="sv-SE" dirty="0"/>
              <a:t>Vad gäller deltagarnas utbildningsnivå: </a:t>
            </a:r>
          </a:p>
          <a:p>
            <a:pPr marL="214313" indent="-214313">
              <a:buFont typeface="Arial" panose="020B0604020202020204" pitchFamily="34" charset="0"/>
              <a:buChar char="•"/>
            </a:pPr>
            <a:r>
              <a:rPr lang="sv-SE" dirty="0"/>
              <a:t>Mer än 75 %  saknar gymnasieutbildning. </a:t>
            </a:r>
          </a:p>
          <a:p>
            <a:pPr marL="214313" indent="-214313">
              <a:buFont typeface="Arial" panose="020B0604020202020204" pitchFamily="34" charset="0"/>
              <a:buChar char="•"/>
            </a:pPr>
            <a:r>
              <a:rPr lang="sv-SE" dirty="0"/>
              <a:t>30 % saknar fullgjord grundskoleutbildning </a:t>
            </a:r>
          </a:p>
          <a:p>
            <a:pPr marL="214313" indent="-214313">
              <a:buFont typeface="Arial" panose="020B0604020202020204" pitchFamily="34" charset="0"/>
              <a:buChar char="•"/>
            </a:pPr>
            <a:r>
              <a:rPr lang="sv-SE" dirty="0"/>
              <a:t>Arbetssökande med eftergymnasial utbildning skrivs mer sällan in i på arbetsmarknadsenheten men de finns (9 %).  </a:t>
            </a:r>
          </a:p>
          <a:p>
            <a:endParaRPr lang="sv-SE" dirty="0"/>
          </a:p>
          <a:p>
            <a:endParaRPr lang="sv-SE" dirty="0"/>
          </a:p>
        </p:txBody>
      </p:sp>
      <p:graphicFrame>
        <p:nvGraphicFramePr>
          <p:cNvPr id="7" name="Platshållare för innehåll 6"/>
          <p:cNvGraphicFramePr>
            <a:graphicFrameLocks noGrp="1"/>
          </p:cNvGraphicFramePr>
          <p:nvPr>
            <p:ph idx="1"/>
            <p:extLst/>
          </p:nvPr>
        </p:nvGraphicFramePr>
        <p:xfrm>
          <a:off x="3923928" y="1412776"/>
          <a:ext cx="4880645" cy="3840262"/>
        </p:xfrm>
        <a:graphic>
          <a:graphicData uri="http://schemas.openxmlformats.org/drawingml/2006/chart">
            <c:chart xmlns:c="http://schemas.openxmlformats.org/drawingml/2006/chart" xmlns:r="http://schemas.openxmlformats.org/officeDocument/2006/relationships" r:id="rId2"/>
          </a:graphicData>
        </a:graphic>
      </p:graphicFrame>
      <p:sp>
        <p:nvSpPr>
          <p:cNvPr id="5" name="Rubrik 10"/>
          <p:cNvSpPr txBox="1">
            <a:spLocks/>
          </p:cNvSpPr>
          <p:nvPr/>
        </p:nvSpPr>
        <p:spPr>
          <a:xfrm>
            <a:off x="629841" y="108840"/>
            <a:ext cx="2949178" cy="757130"/>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sv-SE" sz="24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Light" panose="020F0302020204030204"/>
                <a:ea typeface="+mj-ea"/>
                <a:cs typeface="+mj-cs"/>
              </a:rPr>
              <a:t>Arbetsmarknad – målgrupp  </a:t>
            </a:r>
            <a:endParaRPr kumimoji="0" lang="sv-SE"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374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p:cNvGraphicFramePr>
            <a:graphicFrameLocks noGrp="1"/>
          </p:cNvGraphicFramePr>
          <p:nvPr>
            <p:ph idx="1"/>
            <p:extLst/>
          </p:nvPr>
        </p:nvGraphicFramePr>
        <p:xfrm>
          <a:off x="3707904" y="2060848"/>
          <a:ext cx="4989190" cy="41592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ruta 7"/>
          <p:cNvSpPr txBox="1"/>
          <p:nvPr/>
        </p:nvSpPr>
        <p:spPr>
          <a:xfrm>
            <a:off x="389656" y="1340768"/>
            <a:ext cx="2949178" cy="4739759"/>
          </a:xfrm>
          <a:prstGeom prst="rect">
            <a:avLst/>
          </a:prstGeom>
          <a:gradFill rotWithShape="1">
            <a:gsLst>
              <a:gs pos="0">
                <a:srgbClr val="316D9F">
                  <a:lumMod val="110000"/>
                  <a:satMod val="105000"/>
                  <a:tint val="67000"/>
                </a:srgbClr>
              </a:gs>
              <a:gs pos="59000">
                <a:srgbClr val="316D9F">
                  <a:lumMod val="105000"/>
                  <a:satMod val="103000"/>
                  <a:tint val="73000"/>
                </a:srgbClr>
              </a:gs>
              <a:gs pos="100000">
                <a:srgbClr val="316D9F">
                  <a:lumMod val="105000"/>
                  <a:satMod val="109000"/>
                  <a:tint val="81000"/>
                </a:srgbClr>
              </a:gs>
            </a:gsLst>
            <a:lin ang="16200000" scaled="1"/>
          </a:gradFill>
          <a:ln w="9525" cap="flat" cmpd="sng" algn="ctr">
            <a:solidFill>
              <a:srgbClr val="316D9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en-US"/>
            </a:defPPr>
            <a:lvl1pPr marL="285750" indent="-285750">
              <a:buFont typeface="Courier New" panose="02070309020205020404" pitchFamily="49" charset="0"/>
              <a:buChar char="o"/>
              <a:defRPr sz="160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sv-SE" sz="1400" b="1"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rPr>
              <a:t>Resultat 2018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rPr>
              <a:t>174 inskrivna deltagare i verksamheteten.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rPr>
              <a:t>20 % som har försörjningsstöd vid inskrivning.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rPr>
              <a:t>65 % Av de ungdomar som avslutas i Trappsteget går vidare till studie eller arbete efter avslutad insats.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rPr>
              <a:t>61 avslutade i verksamheten har gått vidare till arbete eller studier.</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rPr>
              <a:t>Ingen har gått vidare till försörjningsstöd efter avslut.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sv-SE" sz="16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rPr>
              <a:t>Vidare till arbete 53,7 % 2018. </a:t>
            </a:r>
          </a:p>
        </p:txBody>
      </p:sp>
      <p:sp>
        <p:nvSpPr>
          <p:cNvPr id="11" name="Rubrik 10"/>
          <p:cNvSpPr>
            <a:spLocks noGrp="1"/>
          </p:cNvSpPr>
          <p:nvPr>
            <p:ph type="title"/>
          </p:nvPr>
        </p:nvSpPr>
        <p:spPr>
          <a:xfrm>
            <a:off x="376314" y="404664"/>
            <a:ext cx="2949178" cy="424732"/>
          </a:xfrm>
          <a:prstGeom prst="rect">
            <a:avLst/>
          </a:prstGeom>
        </p:spPr>
        <p:txBody>
          <a:bodyPr wrap="square">
            <a:spAutoFit/>
          </a:bodyPr>
          <a:lstStyle/>
          <a:p>
            <a:r>
              <a:rPr lang="sv-SE" sz="2400" b="1" dirty="0">
                <a:ln/>
                <a:solidFill>
                  <a:srgbClr val="00B0F0"/>
                </a:solidFill>
                <a:effectLst>
                  <a:outerShdw blurRad="38100" dist="38100" dir="2700000" algn="tl">
                    <a:srgbClr val="000000">
                      <a:alpha val="43137"/>
                    </a:srgbClr>
                  </a:outerShdw>
                </a:effectLst>
              </a:rPr>
              <a:t>Arbetsmarknad – flöde  </a:t>
            </a:r>
            <a:endParaRPr lang="sv-SE" sz="2400" dirty="0"/>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7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lstStyle/>
          <a:p>
            <a:r>
              <a:rPr lang="sv-SE" sz="2000" dirty="0"/>
              <a:t>MÅL 5. ARBETE, PRAKTIK OCH FÖRSÖRJNING.</a:t>
            </a:r>
            <a:br>
              <a:rPr lang="sv-SE" sz="2000" dirty="0"/>
            </a:br>
            <a:br>
              <a:rPr lang="sv-SE" sz="1600" dirty="0"/>
            </a:br>
            <a:r>
              <a:rPr lang="sv-SE" sz="1400" dirty="0"/>
              <a:t>Förvärvsarbetande skyddsbehövande och anhöriga (flyktingar) 20-64 år, andel (%)</a:t>
            </a:r>
            <a:br>
              <a:rPr lang="sv-SE" sz="1400" dirty="0"/>
            </a:br>
            <a:r>
              <a:rPr lang="sv-SE" sz="1400" dirty="0"/>
              <a:t>Urval: Kommuner med 10 000 – 14 999 invånare (ovägt medel) 2017</a:t>
            </a:r>
          </a:p>
        </p:txBody>
      </p:sp>
      <p:sp>
        <p:nvSpPr>
          <p:cNvPr id="3" name="Platshållare för bildnumm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1CFCEB-0FDB-48DB-9632-FDE7C5A98DF7}" type="slidenum">
              <a:rPr kumimoji="0" lang="sv-SE" sz="1200" b="0" i="0" u="none" strike="noStrike" kern="1200" cap="none" spc="0" normalizeH="0" baseline="0" noProof="0" smtClean="0">
                <a:ln>
                  <a:noFill/>
                </a:ln>
                <a:solidFill>
                  <a:srgbClr val="000000">
                    <a:tint val="75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sv-SE" sz="1200" b="0" i="0" u="none" strike="noStrike" kern="1200" cap="none" spc="0" normalizeH="0" baseline="0" noProof="0">
              <a:ln>
                <a:noFill/>
              </a:ln>
              <a:solidFill>
                <a:srgbClr val="000000">
                  <a:tint val="75000"/>
                </a:srgbClr>
              </a:solidFill>
              <a:effectLst/>
              <a:uLnTx/>
              <a:uFillTx/>
              <a:latin typeface="Arial" charset="0"/>
              <a:ea typeface="+mn-ea"/>
              <a:cs typeface="Arial" charset="0"/>
            </a:endParaRPr>
          </a:p>
        </p:txBody>
      </p:sp>
      <p:pic>
        <p:nvPicPr>
          <p:cNvPr id="4" name="Bildobjekt 3"/>
          <p:cNvPicPr>
            <a:picLocks noChangeAspect="1"/>
          </p:cNvPicPr>
          <p:nvPr/>
        </p:nvPicPr>
        <p:blipFill>
          <a:blip r:embed="rId3"/>
          <a:stretch>
            <a:fillRect/>
          </a:stretch>
        </p:blipFill>
        <p:spPr>
          <a:xfrm>
            <a:off x="78616" y="1401892"/>
            <a:ext cx="9065384" cy="4392488"/>
          </a:xfrm>
          <a:prstGeom prst="rect">
            <a:avLst/>
          </a:prstGeom>
        </p:spPr>
      </p:pic>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Tree>
    <p:extLst>
      <p:ext uri="{BB962C8B-B14F-4D97-AF65-F5344CB8AC3E}">
        <p14:creationId xmlns:p14="http://schemas.microsoft.com/office/powerpoint/2010/main" val="2425557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23576" y="1380761"/>
            <a:ext cx="6943057" cy="725936"/>
          </a:xfrm>
        </p:spPr>
        <p:txBody>
          <a:bodyPr/>
          <a:lstStyle/>
          <a:p>
            <a:pPr algn="ctr"/>
            <a:r>
              <a:rPr lang="sv-SE" sz="2000" dirty="0"/>
              <a:t>Inskrivna arbetslösa i Jönköpings län, februari 2019 som andel (%) av den registerbaserade arbetskraften 16-64 år</a:t>
            </a:r>
          </a:p>
        </p:txBody>
      </p:sp>
      <p:sp>
        <p:nvSpPr>
          <p:cNvPr id="4" name="textruta 3"/>
          <p:cNvSpPr txBox="1"/>
          <p:nvPr/>
        </p:nvSpPr>
        <p:spPr>
          <a:xfrm>
            <a:off x="5549222" y="5275787"/>
            <a:ext cx="2317411" cy="246221"/>
          </a:xfrm>
          <a:prstGeom prst="rect">
            <a:avLst/>
          </a:prstGeom>
          <a:noFill/>
        </p:spPr>
        <p:txBody>
          <a:bodyPr wrap="square" rtlCol="0">
            <a:spAutoFit/>
          </a:bodyPr>
          <a:lstStyle/>
          <a:p>
            <a:pPr defTabSz="685800"/>
            <a:r>
              <a:rPr lang="sv-SE" sz="1000" dirty="0">
                <a:solidFill>
                  <a:prstClr val="black"/>
                </a:solidFill>
                <a:latin typeface="Arial"/>
              </a:rPr>
              <a:t>Pressmeddelande mars 2019</a:t>
            </a:r>
          </a:p>
        </p:txBody>
      </p:sp>
      <p:pic>
        <p:nvPicPr>
          <p:cNvPr id="3" name="Bildobjekt 2"/>
          <p:cNvPicPr>
            <a:picLocks noChangeAspect="1"/>
          </p:cNvPicPr>
          <p:nvPr/>
        </p:nvPicPr>
        <p:blipFill>
          <a:blip r:embed="rId2"/>
          <a:stretch>
            <a:fillRect/>
          </a:stretch>
        </p:blipFill>
        <p:spPr>
          <a:xfrm>
            <a:off x="540966" y="2341372"/>
            <a:ext cx="4257675" cy="3057525"/>
          </a:xfrm>
          <a:prstGeom prst="rect">
            <a:avLst/>
          </a:prstGeom>
        </p:spPr>
      </p:pic>
      <p:pic>
        <p:nvPicPr>
          <p:cNvPr id="7" name="Bildobjekt 6"/>
          <p:cNvPicPr>
            <a:picLocks noChangeAspect="1"/>
          </p:cNvPicPr>
          <p:nvPr/>
        </p:nvPicPr>
        <p:blipFill>
          <a:blip r:embed="rId3"/>
          <a:stretch>
            <a:fillRect/>
          </a:stretch>
        </p:blipFill>
        <p:spPr>
          <a:xfrm>
            <a:off x="5023482" y="2287561"/>
            <a:ext cx="2638425" cy="2533650"/>
          </a:xfrm>
          <a:prstGeom prst="rect">
            <a:avLst/>
          </a:prstGeom>
        </p:spPr>
      </p:pic>
      <p:sp>
        <p:nvSpPr>
          <p:cNvPr id="6" name="Ellips 5"/>
          <p:cNvSpPr/>
          <p:nvPr/>
        </p:nvSpPr>
        <p:spPr>
          <a:xfrm>
            <a:off x="4955654" y="3991758"/>
            <a:ext cx="873290" cy="152277"/>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prstClr val="white"/>
              </a:solidFill>
              <a:latin typeface="Arial"/>
            </a:endParaRPr>
          </a:p>
        </p:txBody>
      </p:sp>
    </p:spTree>
    <p:extLst>
      <p:ext uri="{BB962C8B-B14F-4D97-AF65-F5344CB8AC3E}">
        <p14:creationId xmlns:p14="http://schemas.microsoft.com/office/powerpoint/2010/main" val="4090189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107504" y="116632"/>
            <a:ext cx="3898776" cy="1162050"/>
          </a:xfrm>
        </p:spPr>
        <p:txBody>
          <a:bodyPr/>
          <a:lstStyle/>
          <a:p>
            <a:r>
              <a:rPr lang="sv-SE" dirty="0">
                <a:ln/>
                <a:solidFill>
                  <a:srgbClr val="00B0F0"/>
                </a:solidFill>
                <a:effectLst>
                  <a:outerShdw blurRad="38100" dist="38100" dir="2700000" algn="tl">
                    <a:srgbClr val="000000">
                      <a:alpha val="43137"/>
                    </a:srgbClr>
                  </a:outerShdw>
                </a:effectLst>
              </a:rPr>
              <a:t>Arbetsmarknad -Arbetsförberedande insatser</a:t>
            </a:r>
            <a:endParaRPr lang="sv-SE" dirty="0"/>
          </a:p>
        </p:txBody>
      </p:sp>
      <p:pic>
        <p:nvPicPr>
          <p:cNvPr id="8" name="Platshållare för innehåll 7"/>
          <p:cNvPicPr>
            <a:picLocks noGrp="1" noChangeAspect="1"/>
          </p:cNvPicPr>
          <p:nvPr>
            <p:ph idx="1"/>
          </p:nvPr>
        </p:nvPicPr>
        <p:blipFill>
          <a:blip r:embed="rId2"/>
          <a:stretch>
            <a:fillRect/>
          </a:stretch>
        </p:blipFill>
        <p:spPr>
          <a:xfrm>
            <a:off x="4355976" y="1052736"/>
            <a:ext cx="4038600" cy="4638675"/>
          </a:xfrm>
          <a:prstGeom prst="rect">
            <a:avLst/>
          </a:prstGeom>
        </p:spPr>
      </p:pic>
      <p:sp>
        <p:nvSpPr>
          <p:cNvPr id="9" name="Platshållare för text 4"/>
          <p:cNvSpPr>
            <a:spLocks noGrp="1"/>
          </p:cNvSpPr>
          <p:nvPr>
            <p:ph type="body" sz="half" idx="2"/>
          </p:nvPr>
        </p:nvSpPr>
        <p:spPr>
          <a:xfrm>
            <a:off x="251520" y="1412776"/>
            <a:ext cx="3008313" cy="4691063"/>
          </a:xfrm>
        </p:spPr>
        <p:txBody>
          <a:bodyPr>
            <a:normAutofit/>
          </a:bodyPr>
          <a:lstStyle/>
          <a:p>
            <a:r>
              <a:rPr lang="sv-SE" dirty="0"/>
              <a:t>Deltagarprocessen ser relativt lika ut för alla men man erbjuds olika insatser utifrån den planerings som görs, vilket uppdrag som finns från remittent och/eller utifrån vilken målgrupp man tillhör. </a:t>
            </a:r>
          </a:p>
          <a:p>
            <a:endParaRPr lang="sv-SE" dirty="0"/>
          </a:p>
          <a:p>
            <a:r>
              <a:rPr lang="sv-SE" dirty="0"/>
              <a:t>Insatserna delas upp utifrån målgrupp:  </a:t>
            </a:r>
          </a:p>
          <a:p>
            <a:r>
              <a:rPr lang="sv-SE" b="1" dirty="0"/>
              <a:t>Mötesplats</a:t>
            </a:r>
            <a:r>
              <a:rPr lang="sv-SE" dirty="0"/>
              <a:t> - beroendeproblematik </a:t>
            </a:r>
          </a:p>
          <a:p>
            <a:r>
              <a:rPr lang="sv-SE" b="1" dirty="0"/>
              <a:t>Mitt steg - </a:t>
            </a:r>
            <a:r>
              <a:rPr lang="sv-SE" dirty="0"/>
              <a:t>Vuxna (+25) </a:t>
            </a:r>
          </a:p>
          <a:p>
            <a:r>
              <a:rPr lang="sv-SE" b="1" dirty="0"/>
              <a:t>Trappsteget</a:t>
            </a:r>
            <a:r>
              <a:rPr lang="sv-SE" dirty="0"/>
              <a:t> - Unga </a:t>
            </a:r>
          </a:p>
          <a:p>
            <a:r>
              <a:rPr lang="sv-SE" b="1" dirty="0"/>
              <a:t>Mitt steg - </a:t>
            </a:r>
            <a:r>
              <a:rPr lang="sv-SE" dirty="0"/>
              <a:t>Unga (-25) </a:t>
            </a:r>
          </a:p>
          <a:p>
            <a:r>
              <a:rPr lang="sv-SE" b="1" dirty="0"/>
              <a:t>Etableringslinjen</a:t>
            </a:r>
            <a:r>
              <a:rPr lang="sv-SE" dirty="0"/>
              <a:t>- nyanlända i etableringen </a:t>
            </a:r>
          </a:p>
        </p:txBody>
      </p:sp>
      <p:sp>
        <p:nvSpPr>
          <p:cNvPr id="10" name="Ellips 9"/>
          <p:cNvSpPr/>
          <p:nvPr/>
        </p:nvSpPr>
        <p:spPr>
          <a:xfrm>
            <a:off x="4932040" y="3501008"/>
            <a:ext cx="3133228" cy="1008112"/>
          </a:xfrm>
          <a:prstGeom prst="ellipse">
            <a:avLst/>
          </a:prstGeom>
          <a:noFill/>
          <a:ln w="3810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CFCEB-0FDB-48DB-9632-FDE7C5A98DF7}"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graphicFrame>
        <p:nvGraphicFramePr>
          <p:cNvPr id="4" name="Diagram 3"/>
          <p:cNvGraphicFramePr/>
          <p:nvPr>
            <p:extLst/>
          </p:nvPr>
        </p:nvGraphicFramePr>
        <p:xfrm>
          <a:off x="655131" y="908720"/>
          <a:ext cx="7776864"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ktangel 7"/>
          <p:cNvSpPr/>
          <p:nvPr/>
        </p:nvSpPr>
        <p:spPr>
          <a:xfrm>
            <a:off x="392878" y="2088488"/>
            <a:ext cx="64473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A17F2D"/>
                  </a:solidFill>
                </a:ln>
                <a:solidFill>
                  <a:srgbClr val="009DCC"/>
                </a:solidFill>
                <a:effectLst/>
                <a:uLnTx/>
                <a:uFillTx/>
                <a:latin typeface="Arial"/>
                <a:ea typeface="+mn-ea"/>
                <a:cs typeface="+mn-cs"/>
              </a:rPr>
              <a:t>1</a:t>
            </a:r>
          </a:p>
        </p:txBody>
      </p:sp>
      <p:sp>
        <p:nvSpPr>
          <p:cNvPr id="9" name="Rektangel 8"/>
          <p:cNvSpPr/>
          <p:nvPr/>
        </p:nvSpPr>
        <p:spPr>
          <a:xfrm>
            <a:off x="2528455" y="999766"/>
            <a:ext cx="64473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A17F2D"/>
                  </a:solidFill>
                </a:ln>
                <a:solidFill>
                  <a:srgbClr val="00A470"/>
                </a:solidFill>
                <a:effectLst/>
                <a:uLnTx/>
                <a:uFillTx/>
                <a:latin typeface="Arial"/>
                <a:ea typeface="+mn-ea"/>
                <a:cs typeface="+mn-cs"/>
              </a:rPr>
              <a:t>2</a:t>
            </a:r>
          </a:p>
        </p:txBody>
      </p:sp>
      <p:sp>
        <p:nvSpPr>
          <p:cNvPr id="10" name="Rektangel 9"/>
          <p:cNvSpPr/>
          <p:nvPr/>
        </p:nvSpPr>
        <p:spPr>
          <a:xfrm>
            <a:off x="4543563" y="647873"/>
            <a:ext cx="64473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A17F2D"/>
                  </a:solidFill>
                </a:ln>
                <a:solidFill>
                  <a:srgbClr val="FFCC00"/>
                </a:solidFill>
                <a:effectLst/>
                <a:uLnTx/>
                <a:uFillTx/>
                <a:latin typeface="Arial"/>
                <a:ea typeface="+mn-ea"/>
                <a:cs typeface="+mn-cs"/>
              </a:rPr>
              <a:t>3</a:t>
            </a:r>
          </a:p>
        </p:txBody>
      </p:sp>
      <p:sp>
        <p:nvSpPr>
          <p:cNvPr id="11" name="Rektangel 10"/>
          <p:cNvSpPr/>
          <p:nvPr/>
        </p:nvSpPr>
        <p:spPr>
          <a:xfrm>
            <a:off x="6558671" y="205459"/>
            <a:ext cx="64473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A17F2D"/>
                  </a:solidFill>
                </a:ln>
                <a:solidFill>
                  <a:srgbClr val="EA4322"/>
                </a:solidFill>
                <a:effectLst/>
                <a:uLnTx/>
                <a:uFillTx/>
                <a:latin typeface="Arial"/>
                <a:ea typeface="+mn-ea"/>
                <a:cs typeface="+mn-cs"/>
              </a:rPr>
              <a:t>4</a:t>
            </a:r>
          </a:p>
        </p:txBody>
      </p:sp>
      <p:sp>
        <p:nvSpPr>
          <p:cNvPr id="13" name="textruta 12"/>
          <p:cNvSpPr txBox="1"/>
          <p:nvPr/>
        </p:nvSpPr>
        <p:spPr>
          <a:xfrm>
            <a:off x="6911080" y="2042479"/>
            <a:ext cx="158417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Stabilitet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Matchningsbar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Ta ansvar för att upprätthålla förändring och sin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ktangel 14"/>
          <p:cNvSpPr/>
          <p:nvPr/>
        </p:nvSpPr>
        <p:spPr>
          <a:xfrm>
            <a:off x="-58876" y="2915278"/>
            <a:ext cx="2054536" cy="73866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9DCC"/>
                </a:solidFill>
                <a:effectLst/>
                <a:uLnTx/>
                <a:uFillTx/>
                <a:latin typeface="Arial"/>
                <a:ea typeface="+mn-ea"/>
                <a:cs typeface="+mn-cs"/>
              </a:rPr>
              <a:t>ÖVERVÄGANDEN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9DCC"/>
                </a:solidFill>
                <a:effectLst/>
                <a:uLnTx/>
                <a:uFillTx/>
                <a:latin typeface="Arial"/>
                <a:ea typeface="+mn-ea"/>
                <a:cs typeface="+mn-cs"/>
              </a:rPr>
              <a:t>Tveksam/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9DCC"/>
                </a:solidFill>
                <a:effectLst/>
                <a:uLnTx/>
                <a:uFillTx/>
                <a:latin typeface="Arial"/>
                <a:ea typeface="+mn-ea"/>
                <a:cs typeface="+mn-cs"/>
              </a:rPr>
              <a:t>ambivalent</a:t>
            </a:r>
          </a:p>
        </p:txBody>
      </p:sp>
      <p:sp>
        <p:nvSpPr>
          <p:cNvPr id="16" name="Rektangel 15"/>
          <p:cNvSpPr/>
          <p:nvPr/>
        </p:nvSpPr>
        <p:spPr>
          <a:xfrm>
            <a:off x="1963393" y="1864274"/>
            <a:ext cx="2482672" cy="73866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A470"/>
                </a:solidFill>
                <a:effectLst/>
                <a:uLnTx/>
                <a:uFillTx/>
                <a:latin typeface="Arial"/>
                <a:ea typeface="+mn-ea"/>
                <a:cs typeface="+mn-cs"/>
              </a:rPr>
              <a:t>FÖRBEREDANDEN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A470"/>
                </a:solidFill>
                <a:effectLst/>
                <a:uLnTx/>
                <a:uFillTx/>
                <a:latin typeface="Arial"/>
                <a:ea typeface="+mn-ea"/>
                <a:cs typeface="+mn-cs"/>
              </a:rPr>
              <a:t>Beredd/Försök till förändring </a:t>
            </a:r>
          </a:p>
        </p:txBody>
      </p:sp>
      <p:sp>
        <p:nvSpPr>
          <p:cNvPr id="17" name="Rektangel 16"/>
          <p:cNvSpPr/>
          <p:nvPr/>
        </p:nvSpPr>
        <p:spPr>
          <a:xfrm>
            <a:off x="4264853" y="1474663"/>
            <a:ext cx="2054536"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FFC000"/>
                </a:solidFill>
                <a:effectLst/>
                <a:uLnTx/>
                <a:uFillTx/>
                <a:latin typeface="Arial"/>
                <a:ea typeface="+mn-ea"/>
                <a:cs typeface="+mn-cs"/>
              </a:rPr>
              <a:t>GENOMFÖRANDE Handling </a:t>
            </a:r>
          </a:p>
        </p:txBody>
      </p:sp>
      <p:sp>
        <p:nvSpPr>
          <p:cNvPr id="18" name="Rektangel 17"/>
          <p:cNvSpPr/>
          <p:nvPr/>
        </p:nvSpPr>
        <p:spPr>
          <a:xfrm>
            <a:off x="6503980" y="1047943"/>
            <a:ext cx="2054536" cy="73866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EA4322"/>
                </a:solidFill>
                <a:effectLst/>
                <a:uLnTx/>
                <a:uFillTx/>
                <a:latin typeface="Arial"/>
                <a:ea typeface="+mn-ea"/>
                <a:cs typeface="+mn-cs"/>
              </a:rPr>
              <a:t>HÅLLBARHET  Anställningsbarhet/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EA4322"/>
                </a:solidFill>
                <a:effectLst/>
                <a:uLnTx/>
                <a:uFillTx/>
                <a:latin typeface="Arial"/>
                <a:ea typeface="+mn-ea"/>
                <a:cs typeface="+mn-cs"/>
              </a:rPr>
              <a:t>uthållighet  </a:t>
            </a:r>
          </a:p>
        </p:txBody>
      </p:sp>
      <p:sp>
        <p:nvSpPr>
          <p:cNvPr id="19" name="Rektangel 18"/>
          <p:cNvSpPr/>
          <p:nvPr/>
        </p:nvSpPr>
        <p:spPr>
          <a:xfrm>
            <a:off x="434041" y="251457"/>
            <a:ext cx="3424335"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solidFill>
                  <a:srgbClr val="3EAED6"/>
                </a:solidFill>
                <a:effectLst/>
                <a:uLnTx/>
                <a:uFillTx/>
                <a:latin typeface="Arial"/>
                <a:ea typeface="+mn-ea"/>
                <a:cs typeface="+mn-cs"/>
              </a:rPr>
              <a:t>Deltagarprocessen</a:t>
            </a:r>
          </a:p>
        </p:txBody>
      </p:sp>
      <p:pic>
        <p:nvPicPr>
          <p:cNvPr id="5" name="Bildobjekt 4" descr="File:AS-rondo-icon-blau.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0321" y="4365104"/>
            <a:ext cx="1820782" cy="1820782"/>
          </a:xfrm>
          <a:prstGeom prst="rect">
            <a:avLst/>
          </a:prstGeom>
        </p:spPr>
      </p:pic>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Tree>
    <p:extLst>
      <p:ext uri="{BB962C8B-B14F-4D97-AF65-F5344CB8AC3E}">
        <p14:creationId xmlns:p14="http://schemas.microsoft.com/office/powerpoint/2010/main" val="3983366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CFCEB-0FDB-48DB-9632-FDE7C5A98DF7}"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graphicFrame>
        <p:nvGraphicFramePr>
          <p:cNvPr id="4" name="Diagram 3"/>
          <p:cNvGraphicFramePr/>
          <p:nvPr>
            <p:extLst/>
          </p:nvPr>
        </p:nvGraphicFramePr>
        <p:xfrm>
          <a:off x="655131" y="908720"/>
          <a:ext cx="7776864"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ktangel 7"/>
          <p:cNvSpPr/>
          <p:nvPr/>
        </p:nvSpPr>
        <p:spPr>
          <a:xfrm>
            <a:off x="392878" y="2088488"/>
            <a:ext cx="64473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A17F2D"/>
                  </a:solidFill>
                </a:ln>
                <a:solidFill>
                  <a:srgbClr val="009DCC"/>
                </a:solidFill>
                <a:effectLst/>
                <a:uLnTx/>
                <a:uFillTx/>
                <a:latin typeface="Arial"/>
                <a:ea typeface="+mn-ea"/>
                <a:cs typeface="+mn-cs"/>
              </a:rPr>
              <a:t>1</a:t>
            </a:r>
          </a:p>
        </p:txBody>
      </p:sp>
      <p:sp>
        <p:nvSpPr>
          <p:cNvPr id="9" name="Rektangel 8"/>
          <p:cNvSpPr/>
          <p:nvPr/>
        </p:nvSpPr>
        <p:spPr>
          <a:xfrm>
            <a:off x="2528455" y="999766"/>
            <a:ext cx="64473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A17F2D"/>
                  </a:solidFill>
                </a:ln>
                <a:solidFill>
                  <a:srgbClr val="00A470"/>
                </a:solidFill>
                <a:effectLst/>
                <a:uLnTx/>
                <a:uFillTx/>
                <a:latin typeface="Arial"/>
                <a:ea typeface="+mn-ea"/>
                <a:cs typeface="+mn-cs"/>
              </a:rPr>
              <a:t>2</a:t>
            </a:r>
          </a:p>
        </p:txBody>
      </p:sp>
      <p:sp>
        <p:nvSpPr>
          <p:cNvPr id="10" name="Rektangel 9"/>
          <p:cNvSpPr/>
          <p:nvPr/>
        </p:nvSpPr>
        <p:spPr>
          <a:xfrm>
            <a:off x="4543563" y="647873"/>
            <a:ext cx="64473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A17F2D"/>
                  </a:solidFill>
                </a:ln>
                <a:solidFill>
                  <a:srgbClr val="FFCC00"/>
                </a:solidFill>
                <a:effectLst/>
                <a:uLnTx/>
                <a:uFillTx/>
                <a:latin typeface="Arial"/>
                <a:ea typeface="+mn-ea"/>
                <a:cs typeface="+mn-cs"/>
              </a:rPr>
              <a:t>3</a:t>
            </a:r>
          </a:p>
        </p:txBody>
      </p:sp>
      <p:sp>
        <p:nvSpPr>
          <p:cNvPr id="11" name="Rektangel 10"/>
          <p:cNvSpPr/>
          <p:nvPr/>
        </p:nvSpPr>
        <p:spPr>
          <a:xfrm>
            <a:off x="6558671" y="205459"/>
            <a:ext cx="64473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solidFill>
                    <a:srgbClr val="A17F2D"/>
                  </a:solidFill>
                </a:ln>
                <a:solidFill>
                  <a:srgbClr val="EA4322"/>
                </a:solidFill>
                <a:effectLst/>
                <a:uLnTx/>
                <a:uFillTx/>
                <a:latin typeface="Arial"/>
                <a:ea typeface="+mn-ea"/>
                <a:cs typeface="+mn-cs"/>
              </a:rPr>
              <a:t>4</a:t>
            </a:r>
          </a:p>
        </p:txBody>
      </p:sp>
      <p:sp>
        <p:nvSpPr>
          <p:cNvPr id="13" name="textruta 12"/>
          <p:cNvSpPr txBox="1"/>
          <p:nvPr/>
        </p:nvSpPr>
        <p:spPr>
          <a:xfrm>
            <a:off x="6911080" y="1992889"/>
            <a:ext cx="1584176"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SED/SE</a:t>
            </a:r>
            <a:b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b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Intern &amp; extern praktik</a:t>
            </a:r>
            <a:b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b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Matchning mot arbete</a:t>
            </a:r>
            <a:b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b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Anställningsstöd</a:t>
            </a:r>
            <a:b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b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Jobbsök</a:t>
            </a:r>
            <a:b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b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Stöd i vård-  och myndighetskontakt</a:t>
            </a:r>
            <a:b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b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Språkstöd</a:t>
            </a:r>
            <a:b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b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Matchning individ/arbetsplats</a:t>
            </a:r>
            <a:b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br>
            <a:r>
              <a:rPr kumimoji="0" lang="sv-SE" sz="1100" b="0" i="0" u="none" strike="noStrike" kern="1200" cap="all" spc="0" normalizeH="0" baseline="0" noProof="0" dirty="0">
                <a:ln>
                  <a:noFill/>
                </a:ln>
                <a:solidFill>
                  <a:srgbClr val="000000"/>
                </a:solidFill>
                <a:effectLst/>
                <a:uLnTx/>
                <a:uFillTx/>
                <a:latin typeface="Calibri" panose="020F0502020204030204" pitchFamily="34" charset="0"/>
                <a:ea typeface="Batang" panose="02030600000101010101" pitchFamily="18" charset="-127"/>
                <a:cs typeface="+mn-cs"/>
              </a:rPr>
              <a:t>Säkerhetsplanering/rätt stöd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ktangel 14"/>
          <p:cNvSpPr/>
          <p:nvPr/>
        </p:nvSpPr>
        <p:spPr>
          <a:xfrm>
            <a:off x="-71279" y="2936867"/>
            <a:ext cx="2054536" cy="73866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9DCC"/>
                </a:solidFill>
                <a:effectLst/>
                <a:uLnTx/>
                <a:uFillTx/>
                <a:latin typeface="Arial"/>
                <a:ea typeface="+mn-ea"/>
                <a:cs typeface="+mn-cs"/>
              </a:rPr>
              <a:t>ÖVERVÄGANDEN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9DCC"/>
                </a:solidFill>
                <a:effectLst/>
                <a:uLnTx/>
                <a:uFillTx/>
                <a:latin typeface="Arial"/>
                <a:ea typeface="+mn-ea"/>
                <a:cs typeface="+mn-cs"/>
              </a:rPr>
              <a:t>Tveksam/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9DCC"/>
                </a:solidFill>
                <a:effectLst/>
                <a:uLnTx/>
                <a:uFillTx/>
                <a:latin typeface="Arial"/>
                <a:ea typeface="+mn-ea"/>
                <a:cs typeface="+mn-cs"/>
              </a:rPr>
              <a:t>ambivalent</a:t>
            </a:r>
          </a:p>
        </p:txBody>
      </p:sp>
      <p:sp>
        <p:nvSpPr>
          <p:cNvPr id="16" name="Rektangel 15"/>
          <p:cNvSpPr/>
          <p:nvPr/>
        </p:nvSpPr>
        <p:spPr>
          <a:xfrm>
            <a:off x="1963393" y="1864274"/>
            <a:ext cx="2482672" cy="73866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A470"/>
                </a:solidFill>
                <a:effectLst/>
                <a:uLnTx/>
                <a:uFillTx/>
                <a:latin typeface="Arial"/>
                <a:ea typeface="+mn-ea"/>
                <a:cs typeface="+mn-cs"/>
              </a:rPr>
              <a:t>FÖRBEREDANDEN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00A470"/>
                </a:solidFill>
                <a:effectLst/>
                <a:uLnTx/>
                <a:uFillTx/>
                <a:latin typeface="Arial"/>
                <a:ea typeface="+mn-ea"/>
                <a:cs typeface="+mn-cs"/>
              </a:rPr>
              <a:t>Beredd/Försök till förändring </a:t>
            </a:r>
          </a:p>
        </p:txBody>
      </p:sp>
      <p:sp>
        <p:nvSpPr>
          <p:cNvPr id="17" name="Rektangel 16"/>
          <p:cNvSpPr/>
          <p:nvPr/>
        </p:nvSpPr>
        <p:spPr>
          <a:xfrm>
            <a:off x="4264853" y="1474663"/>
            <a:ext cx="2054536"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FFC000"/>
                </a:solidFill>
                <a:effectLst/>
                <a:uLnTx/>
                <a:uFillTx/>
                <a:latin typeface="Arial"/>
                <a:ea typeface="+mn-ea"/>
                <a:cs typeface="+mn-cs"/>
              </a:rPr>
              <a:t>GENOMFÖRANDE Handling </a:t>
            </a:r>
          </a:p>
        </p:txBody>
      </p:sp>
      <p:sp>
        <p:nvSpPr>
          <p:cNvPr id="18" name="Rektangel 17"/>
          <p:cNvSpPr/>
          <p:nvPr/>
        </p:nvSpPr>
        <p:spPr>
          <a:xfrm>
            <a:off x="6503980" y="1047943"/>
            <a:ext cx="2054536" cy="73866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EA4322"/>
                </a:solidFill>
                <a:effectLst/>
                <a:uLnTx/>
                <a:uFillTx/>
                <a:latin typeface="Arial"/>
                <a:ea typeface="+mn-ea"/>
                <a:cs typeface="+mn-cs"/>
              </a:rPr>
              <a:t>HÅLLBARHET  Anställningsbarhet/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solidFill>
                  <a:srgbClr val="EA4322"/>
                </a:solidFill>
                <a:effectLst/>
                <a:uLnTx/>
                <a:uFillTx/>
                <a:latin typeface="Arial"/>
                <a:ea typeface="+mn-ea"/>
                <a:cs typeface="+mn-cs"/>
              </a:rPr>
              <a:t>uthållighet  </a:t>
            </a:r>
          </a:p>
        </p:txBody>
      </p:sp>
      <p:sp>
        <p:nvSpPr>
          <p:cNvPr id="19" name="Rektangel 18"/>
          <p:cNvSpPr/>
          <p:nvPr/>
        </p:nvSpPr>
        <p:spPr>
          <a:xfrm>
            <a:off x="1602805" y="155911"/>
            <a:ext cx="3424335"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solidFill>
                  <a:srgbClr val="3EAED6"/>
                </a:solidFill>
                <a:effectLst/>
                <a:uLnTx/>
                <a:uFillTx/>
                <a:latin typeface="Arial"/>
                <a:ea typeface="+mn-ea"/>
                <a:cs typeface="+mn-cs"/>
              </a:rPr>
              <a:t>Deltagarprocessen</a:t>
            </a:r>
          </a:p>
        </p:txBody>
      </p:sp>
      <p:pic>
        <p:nvPicPr>
          <p:cNvPr id="2" name="Bildobjekt 1" descr="Trastornos Conducta Alimentaria (TCA); Repasando Guía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713" y="217775"/>
            <a:ext cx="908181" cy="922712"/>
          </a:xfrm>
          <a:prstGeom prst="rect">
            <a:avLst/>
          </a:prstGeom>
        </p:spPr>
      </p:pic>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Tree>
    <p:extLst>
      <p:ext uri="{BB962C8B-B14F-4D97-AF65-F5344CB8AC3E}">
        <p14:creationId xmlns:p14="http://schemas.microsoft.com/office/powerpoint/2010/main" val="3866130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10" name="Rektangel 9"/>
          <p:cNvSpPr/>
          <p:nvPr/>
        </p:nvSpPr>
        <p:spPr>
          <a:xfrm>
            <a:off x="1187624" y="404664"/>
            <a:ext cx="6684683" cy="230832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3600" b="1" noProof="0" dirty="0">
                <a:ln/>
                <a:solidFill>
                  <a:srgbClr val="3EAED6"/>
                </a:solidFill>
                <a:latin typeface="Arial"/>
              </a:rPr>
              <a:t>Metoder och modeller i alla ära men ska det bli kvalitet och till nytta för de vi är till för krävs:</a:t>
            </a:r>
            <a:endParaRPr kumimoji="0" lang="sv-SE" sz="3600" b="1" i="0" u="none" strike="noStrike" kern="1200" cap="none" spc="0" normalizeH="0" baseline="0" noProof="0" dirty="0">
              <a:ln/>
              <a:solidFill>
                <a:srgbClr val="3EAED6"/>
              </a:solidFill>
              <a:effectLst/>
              <a:uLnTx/>
              <a:uFillTx/>
              <a:latin typeface="Arial"/>
            </a:endParaRPr>
          </a:p>
        </p:txBody>
      </p:sp>
      <p:sp>
        <p:nvSpPr>
          <p:cNvPr id="2" name="textruta 1"/>
          <p:cNvSpPr txBox="1"/>
          <p:nvPr/>
        </p:nvSpPr>
        <p:spPr>
          <a:xfrm>
            <a:off x="1547664" y="3429000"/>
            <a:ext cx="5184576" cy="1200329"/>
          </a:xfrm>
          <a:prstGeom prst="rect">
            <a:avLst/>
          </a:prstGeom>
          <a:noFill/>
        </p:spPr>
        <p:txBody>
          <a:bodyPr wrap="square" rtlCol="0">
            <a:spAutoFit/>
          </a:bodyPr>
          <a:lstStyle/>
          <a:p>
            <a:pPr marL="285750" indent="-285750">
              <a:buFont typeface="Wingdings" panose="05000000000000000000" pitchFamily="2" charset="2"/>
              <a:buChar char="ü"/>
            </a:pPr>
            <a:r>
              <a:rPr lang="sv-SE" dirty="0"/>
              <a:t>Kompetenta och engagerade medarbetare</a:t>
            </a:r>
          </a:p>
          <a:p>
            <a:pPr marL="285750" indent="-285750">
              <a:buFont typeface="Wingdings" panose="05000000000000000000" pitchFamily="2" charset="2"/>
              <a:buChar char="ü"/>
            </a:pPr>
            <a:r>
              <a:rPr lang="sv-SE" dirty="0"/>
              <a:t>Flexibel organisation </a:t>
            </a:r>
          </a:p>
          <a:p>
            <a:pPr marL="285750" indent="-285750">
              <a:buFont typeface="Wingdings" panose="05000000000000000000" pitchFamily="2" charset="2"/>
              <a:buChar char="ü"/>
            </a:pPr>
            <a:r>
              <a:rPr lang="sv-SE" dirty="0"/>
              <a:t>Målgruppsanalyser </a:t>
            </a:r>
          </a:p>
          <a:p>
            <a:pPr marL="285750" indent="-285750">
              <a:buFont typeface="Wingdings" panose="05000000000000000000" pitchFamily="2" charset="2"/>
              <a:buChar char="ü"/>
            </a:pPr>
            <a:r>
              <a:rPr lang="sv-SE" dirty="0"/>
              <a:t>Individuellt perspektiv</a:t>
            </a:r>
          </a:p>
        </p:txBody>
      </p:sp>
    </p:spTree>
    <p:extLst>
      <p:ext uri="{BB962C8B-B14F-4D97-AF65-F5344CB8AC3E}">
        <p14:creationId xmlns:p14="http://schemas.microsoft.com/office/powerpoint/2010/main" val="25262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620688"/>
            <a:ext cx="6480720" cy="576064"/>
          </a:xfrm>
        </p:spPr>
        <p:txBody>
          <a:bodyPr>
            <a:normAutofit fontScale="90000"/>
          </a:bodyPr>
          <a:lstStyle/>
          <a:p>
            <a:r>
              <a:rPr lang="sv-SE" sz="3200" b="1" dirty="0">
                <a:ln/>
                <a:solidFill>
                  <a:srgbClr val="00B0F0"/>
                </a:solidFill>
                <a:effectLst>
                  <a:outerShdw blurRad="38100" dist="38100" dir="2700000" algn="tl">
                    <a:srgbClr val="000000">
                      <a:alpha val="43137"/>
                    </a:srgbClr>
                  </a:outerShdw>
                </a:effectLst>
              </a:rPr>
              <a:t>Arbetsmarknads Vuxna- </a:t>
            </a:r>
            <a:br>
              <a:rPr lang="sv-SE" sz="3200" b="1" dirty="0">
                <a:ln/>
                <a:solidFill>
                  <a:srgbClr val="00B0F0"/>
                </a:solidFill>
                <a:effectLst>
                  <a:outerShdw blurRad="38100" dist="38100" dir="2700000" algn="tl">
                    <a:srgbClr val="000000">
                      <a:alpha val="43137"/>
                    </a:srgbClr>
                  </a:outerShdw>
                </a:effectLst>
              </a:rPr>
            </a:br>
            <a:r>
              <a:rPr lang="sv-SE" sz="3200" b="1" dirty="0">
                <a:ln/>
                <a:solidFill>
                  <a:srgbClr val="00B0F0"/>
                </a:solidFill>
                <a:effectLst>
                  <a:outerShdw blurRad="38100" dist="38100" dir="2700000" algn="tl">
                    <a:srgbClr val="000000">
                      <a:alpha val="43137"/>
                    </a:srgbClr>
                  </a:outerShdw>
                </a:effectLst>
              </a:rPr>
              <a:t>Etableringslinjen  </a:t>
            </a:r>
            <a:br>
              <a:rPr lang="sv-SE" sz="3200" b="1" dirty="0">
                <a:ln/>
                <a:solidFill>
                  <a:srgbClr val="00B0F0"/>
                </a:solidFill>
              </a:rPr>
            </a:br>
            <a:endParaRPr lang="sv-SE" sz="3000" b="1" dirty="0">
              <a:latin typeface="Arial" panose="020B0604020202020204" pitchFamily="34" charset="0"/>
              <a:cs typeface="Arial" panose="020B0604020202020204" pitchFamily="34" charset="0"/>
            </a:endParaRPr>
          </a:p>
        </p:txBody>
      </p:sp>
      <p:sp>
        <p:nvSpPr>
          <p:cNvPr id="3" name="Platshållare för innehåll 2"/>
          <p:cNvSpPr>
            <a:spLocks noGrp="1"/>
          </p:cNvSpPr>
          <p:nvPr>
            <p:ph idx="1"/>
          </p:nvPr>
        </p:nvSpPr>
        <p:spPr>
          <a:xfrm>
            <a:off x="395536" y="1398865"/>
            <a:ext cx="8047806" cy="4980211"/>
          </a:xfrm>
        </p:spPr>
        <p:txBody>
          <a:bodyPr>
            <a:normAutofit/>
          </a:bodyPr>
          <a:lstStyle/>
          <a:p>
            <a:r>
              <a:rPr lang="sv-SE" sz="2800" b="1" dirty="0">
                <a:latin typeface="Arial Narrow" panose="020B0606020202030204" pitchFamily="34" charset="0"/>
                <a:cs typeface="Times New Roman" panose="02020603050405020304" pitchFamily="18" charset="0"/>
              </a:rPr>
              <a:t>Vad:</a:t>
            </a:r>
            <a:r>
              <a:rPr lang="sv-SE" sz="2800" dirty="0">
                <a:latin typeface="Arial Narrow" panose="020B0606020202030204" pitchFamily="34" charset="0"/>
                <a:cs typeface="Times New Roman" panose="02020603050405020304" pitchFamily="18" charset="0"/>
              </a:rPr>
              <a:t> Ett tecknat volymavtal mellan Arbetsmarknadsenheten och Arbetsförmedlingen rörande nyanlända i etableringen. Påbörjad i januari 2017</a:t>
            </a:r>
          </a:p>
          <a:p>
            <a:r>
              <a:rPr lang="sv-SE" sz="2800" b="1" dirty="0">
                <a:latin typeface="Arial Narrow" panose="020B0606020202030204" pitchFamily="34" charset="0"/>
                <a:cs typeface="Times New Roman" panose="02020603050405020304" pitchFamily="18" charset="0"/>
              </a:rPr>
              <a:t>Målgrupp:</a:t>
            </a:r>
            <a:r>
              <a:rPr lang="sv-SE" sz="2800" dirty="0">
                <a:latin typeface="Arial Narrow" panose="020B0606020202030204" pitchFamily="34" charset="0"/>
                <a:cs typeface="Times New Roman" panose="02020603050405020304" pitchFamily="18" charset="0"/>
              </a:rPr>
              <a:t> 20 personer, som är nyanlända och som ingår i etableringen, per år (2019). </a:t>
            </a:r>
          </a:p>
          <a:p>
            <a:r>
              <a:rPr lang="sv-SE" sz="2800" b="1" dirty="0">
                <a:latin typeface="Arial Narrow" panose="020B0606020202030204" pitchFamily="34" charset="0"/>
                <a:cs typeface="Times New Roman" panose="02020603050405020304" pitchFamily="18" charset="0"/>
              </a:rPr>
              <a:t>Syfte:</a:t>
            </a:r>
            <a:r>
              <a:rPr lang="sv-SE" sz="2800" dirty="0">
                <a:latin typeface="Arial Narrow" panose="020B0606020202030204" pitchFamily="34" charset="0"/>
                <a:cs typeface="Times New Roman" panose="02020603050405020304" pitchFamily="18" charset="0"/>
              </a:rPr>
              <a:t> En klargörande och arbetsförberedande insats som löper parallellt med SFI. Övergripande mål är att snabbt komma in i det svenska samhället, etablera sig på arbetsmarknaden och på kortaste väg nå självförsörjning. </a:t>
            </a:r>
          </a:p>
          <a:p>
            <a:r>
              <a:rPr lang="sv-SE" sz="2800" b="1" dirty="0">
                <a:latin typeface="Arial Narrow" panose="020B0606020202030204" pitchFamily="34" charset="0"/>
                <a:cs typeface="Times New Roman" panose="02020603050405020304" pitchFamily="18" charset="0"/>
              </a:rPr>
              <a:t>Resultat: </a:t>
            </a:r>
            <a:r>
              <a:rPr lang="sv-SE" sz="2800" dirty="0">
                <a:latin typeface="Arial Narrow" panose="020B0606020202030204" pitchFamily="34" charset="0"/>
                <a:cs typeface="Times New Roman" panose="02020603050405020304" pitchFamily="18" charset="0"/>
              </a:rPr>
              <a:t>2018 var det 30 i etableringslinjen varav 24 nyinskrivna. 42 % dvs 11 st. till jobb. 4 % dvs 1 st. till CSN.  </a:t>
            </a:r>
          </a:p>
          <a:p>
            <a:pPr marL="0" indent="0">
              <a:buNone/>
            </a:pPr>
            <a:endParaRPr lang="sv-SE" sz="2800" dirty="0">
              <a:cs typeface="Times New Roman" panose="02020603050405020304" pitchFamily="18" charset="0"/>
            </a:endParaRPr>
          </a:p>
          <a:p>
            <a:pPr marL="0" indent="0">
              <a:buNone/>
            </a:pPr>
            <a:endParaRPr lang="sv-SE" dirty="0">
              <a:cs typeface="Times New Roman" panose="02020603050405020304" pitchFamily="18" charset="0"/>
            </a:endParaRPr>
          </a:p>
          <a:p>
            <a:endParaRPr lang="sv-SE" dirty="0"/>
          </a:p>
        </p:txBody>
      </p:sp>
      <p:pic>
        <p:nvPicPr>
          <p:cNvPr id="5" name="Bildobjekt 4"/>
          <p:cNvPicPr>
            <a:picLocks noChangeAspect="1"/>
          </p:cNvPicPr>
          <p:nvPr/>
        </p:nvPicPr>
        <p:blipFill>
          <a:blip r:embed="rId2"/>
          <a:stretch>
            <a:fillRect/>
          </a:stretch>
        </p:blipFill>
        <p:spPr>
          <a:xfrm>
            <a:off x="107504" y="6379076"/>
            <a:ext cx="1330568" cy="384081"/>
          </a:xfrm>
          <a:prstGeom prst="rect">
            <a:avLst/>
          </a:prstGeom>
        </p:spPr>
      </p:pic>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30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043608" y="1495009"/>
            <a:ext cx="7471742" cy="4681954"/>
          </a:xfrm>
        </p:spPr>
        <p:txBody>
          <a:bodyPr/>
          <a:lstStyle/>
          <a:p>
            <a:r>
              <a:rPr lang="sv-SE" dirty="0">
                <a:latin typeface="Arial Narrow" panose="020B0606020202030204" pitchFamily="34" charset="0"/>
                <a:cs typeface="Times New Roman" panose="02020603050405020304" pitchFamily="18" charset="0"/>
              </a:rPr>
              <a:t>Urval sker i samverkan AME, AF och SFI.</a:t>
            </a:r>
          </a:p>
          <a:p>
            <a:r>
              <a:rPr lang="sv-SE" dirty="0">
                <a:latin typeface="Arial Narrow" panose="020B0606020202030204" pitchFamily="34" charset="0"/>
                <a:cs typeface="Times New Roman" panose="02020603050405020304" pitchFamily="18" charset="0"/>
              </a:rPr>
              <a:t>Urval, inskrivning och uppföljning sker en gång i månaden på beredningsmöte mellan parterna. </a:t>
            </a:r>
          </a:p>
          <a:p>
            <a:r>
              <a:rPr lang="sv-SE" dirty="0">
                <a:latin typeface="Arial Narrow" panose="020B0606020202030204" pitchFamily="34" charset="0"/>
                <a:cs typeface="Times New Roman" panose="02020603050405020304" pitchFamily="18" charset="0"/>
              </a:rPr>
              <a:t>Inskrivning 3 månader. Möjligt att förlänga till 6 månader. </a:t>
            </a:r>
          </a:p>
          <a:p>
            <a:r>
              <a:rPr lang="sv-SE" dirty="0">
                <a:latin typeface="Arial Narrow" panose="020B0606020202030204" pitchFamily="34" charset="0"/>
                <a:cs typeface="Times New Roman" panose="02020603050405020304" pitchFamily="18" charset="0"/>
              </a:rPr>
              <a:t>Period avslutas med skriftlig utvärdering och rekommendation </a:t>
            </a:r>
          </a:p>
          <a:p>
            <a:endParaRPr lang="sv-SE" dirty="0">
              <a:latin typeface="Times New Roman" panose="02020603050405020304" pitchFamily="18" charset="0"/>
              <a:cs typeface="Times New Roman" panose="02020603050405020304" pitchFamily="18" charset="0"/>
            </a:endParaRPr>
          </a:p>
          <a:p>
            <a:pPr marL="0" indent="0">
              <a:buNone/>
            </a:pPr>
            <a:endParaRPr lang="sv-SE" dirty="0">
              <a:latin typeface="Times New Roman" panose="02020603050405020304" pitchFamily="18" charset="0"/>
              <a:cs typeface="Times New Roman" panose="02020603050405020304" pitchFamily="18" charset="0"/>
            </a:endParaRPr>
          </a:p>
          <a:p>
            <a:endParaRPr lang="sv-SE" dirty="0">
              <a:latin typeface="Times New Roman" panose="02020603050405020304" pitchFamily="18" charset="0"/>
              <a:cs typeface="Times New Roman" panose="02020603050405020304" pitchFamily="18" charset="0"/>
            </a:endParaRP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73386"/>
            <a:ext cx="1331640" cy="384614"/>
          </a:xfrm>
          <a:prstGeom prst="rect">
            <a:avLst/>
          </a:prstGeom>
        </p:spPr>
      </p:pic>
      <p:sp>
        <p:nvSpPr>
          <p:cNvPr id="5" name="Rubrik 1"/>
          <p:cNvSpPr txBox="1">
            <a:spLocks/>
          </p:cNvSpPr>
          <p:nvPr/>
        </p:nvSpPr>
        <p:spPr>
          <a:xfrm>
            <a:off x="179512" y="258305"/>
            <a:ext cx="6552728" cy="1236704"/>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Light" panose="020F0302020204030204"/>
                <a:ea typeface="+mj-ea"/>
                <a:cs typeface="+mj-cs"/>
              </a:rPr>
              <a:t>Arbetsmarknads Vuxna- </a:t>
            </a:r>
            <a:br>
              <a:rPr kumimoji="0" lang="sv-SE" sz="32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Light" panose="020F0302020204030204"/>
                <a:ea typeface="+mj-ea"/>
                <a:cs typeface="+mj-cs"/>
              </a:rPr>
            </a:br>
            <a:r>
              <a:rPr kumimoji="0" lang="sv-SE" sz="32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Light" panose="020F0302020204030204"/>
                <a:ea typeface="+mj-ea"/>
                <a:cs typeface="+mj-cs"/>
              </a:rPr>
              <a:t>Etableringslinjen  </a:t>
            </a:r>
            <a:br>
              <a:rPr kumimoji="0" lang="sv-SE" sz="3200" b="1" i="0" u="none" strike="noStrike" kern="1200" cap="none" spc="0" normalizeH="0" baseline="0" noProof="0" dirty="0">
                <a:ln/>
                <a:solidFill>
                  <a:srgbClr val="00B0F0"/>
                </a:solidFill>
                <a:effectLst/>
                <a:uLnTx/>
                <a:uFillTx/>
                <a:latin typeface="Calibri Light" panose="020F0302020204030204"/>
                <a:ea typeface="+mj-ea"/>
                <a:cs typeface="+mj-cs"/>
              </a:rPr>
            </a:br>
            <a:endParaRPr kumimoji="0" lang="sv-SE"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4172823"/>
            <a:ext cx="1885950" cy="742950"/>
          </a:xfrm>
          <a:prstGeom prst="rect">
            <a:avLst/>
          </a:prstGeom>
        </p:spPr>
      </p:pic>
      <p:pic>
        <p:nvPicPr>
          <p:cNvPr id="8" name="Bildobjekt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221" y="4172823"/>
            <a:ext cx="2477178" cy="568294"/>
          </a:xfrm>
          <a:prstGeom prst="rect">
            <a:avLst/>
          </a:prstGeom>
        </p:spPr>
      </p:pic>
      <p:pic>
        <p:nvPicPr>
          <p:cNvPr id="9" name="Bildobjekt 8"/>
          <p:cNvPicPr>
            <a:picLocks noChangeAspect="1"/>
          </p:cNvPicPr>
          <p:nvPr/>
        </p:nvPicPr>
        <p:blipFill>
          <a:blip r:embed="rId6"/>
          <a:stretch>
            <a:fillRect/>
          </a:stretch>
        </p:blipFill>
        <p:spPr>
          <a:xfrm>
            <a:off x="2509285" y="5534125"/>
            <a:ext cx="4200525" cy="904875"/>
          </a:xfrm>
          <a:prstGeom prst="rect">
            <a:avLst/>
          </a:prstGeom>
        </p:spPr>
      </p:pic>
      <p:sp>
        <p:nvSpPr>
          <p:cNvPr id="11" name="Platshållare för sidfot 10"/>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12" name="Platshållare för bildnumm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0663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normAutofit/>
          </a:bodyPr>
          <a:lstStyle/>
          <a:p>
            <a:r>
              <a:rPr lang="sv-SE" sz="2250" b="1" dirty="0">
                <a:latin typeface="Arial Narrow" panose="020B0606020202030204" pitchFamily="34" charset="0"/>
                <a:cs typeface="Times New Roman" panose="02020603050405020304" pitchFamily="18" charset="0"/>
              </a:rPr>
              <a:t>Vad: </a:t>
            </a:r>
            <a:r>
              <a:rPr lang="sv-SE" sz="2250" dirty="0">
                <a:latin typeface="Arial Narrow" panose="020B0606020202030204" pitchFamily="34" charset="0"/>
                <a:cs typeface="Times New Roman" panose="02020603050405020304" pitchFamily="18" charset="0"/>
              </a:rPr>
              <a:t>Deltagare över 25 år som kommer på remiss från antingen Socialtjänsten, Arbetsförmedlingen, Försäkringskassan, personalenhet eller ARENA-samverkan </a:t>
            </a:r>
          </a:p>
          <a:p>
            <a:r>
              <a:rPr lang="sv-SE" b="1" dirty="0">
                <a:latin typeface="Arial Narrow" panose="020B0606020202030204" pitchFamily="34" charset="0"/>
                <a:cs typeface="Times New Roman" panose="02020603050405020304" pitchFamily="18" charset="0"/>
              </a:rPr>
              <a:t>Två vägar in:</a:t>
            </a:r>
            <a:r>
              <a:rPr lang="sv-SE" dirty="0">
                <a:latin typeface="Arial Narrow" panose="020B0606020202030204" pitchFamily="34" charset="0"/>
                <a:cs typeface="Times New Roman" panose="02020603050405020304" pitchFamily="18" charset="0"/>
              </a:rPr>
              <a:t> Beredningsgrupp (AF, försörjningsstöd, AME) eller ARENA </a:t>
            </a:r>
            <a:endParaRPr lang="sv-SE" sz="2250" b="1" dirty="0">
              <a:latin typeface="Arial Narrow" panose="020B0606020202030204" pitchFamily="34" charset="0"/>
              <a:cs typeface="Times New Roman" panose="02020603050405020304" pitchFamily="18" charset="0"/>
            </a:endParaRPr>
          </a:p>
          <a:p>
            <a:r>
              <a:rPr lang="sv-SE" sz="2250" b="1" dirty="0">
                <a:latin typeface="Arial Narrow" panose="020B0606020202030204" pitchFamily="34" charset="0"/>
                <a:cs typeface="Times New Roman" panose="02020603050405020304" pitchFamily="18" charset="0"/>
              </a:rPr>
              <a:t>Syfte:</a:t>
            </a:r>
            <a:r>
              <a:rPr lang="sv-SE" sz="2250" dirty="0">
                <a:latin typeface="Arial Narrow" panose="020B0606020202030204" pitchFamily="34" charset="0"/>
                <a:cs typeface="Times New Roman" panose="02020603050405020304" pitchFamily="18" charset="0"/>
              </a:rPr>
              <a:t> Kartlägga och klargöra förutsättning för arbete. Upprätta mål och stötta deltagaren i dess väg mot rätt försörjning. </a:t>
            </a:r>
          </a:p>
          <a:p>
            <a:r>
              <a:rPr lang="sv-SE" sz="2250" b="1" dirty="0">
                <a:latin typeface="Arial Narrow" panose="020B0606020202030204" pitchFamily="34" charset="0"/>
                <a:cs typeface="Times New Roman" panose="02020603050405020304" pitchFamily="18" charset="0"/>
              </a:rPr>
              <a:t>Verktyg:</a:t>
            </a:r>
            <a:r>
              <a:rPr lang="sv-SE" sz="2250" dirty="0">
                <a:latin typeface="Arial Narrow" panose="020B0606020202030204" pitchFamily="34" charset="0"/>
                <a:cs typeface="Times New Roman" panose="02020603050405020304" pitchFamily="18" charset="0"/>
              </a:rPr>
              <a:t> Kartläggning, språkträning, arbetspraktik, möjlighet till tjänster med anställningsstöd,  stöd i myndighetskontakter, SE m.m. </a:t>
            </a:r>
          </a:p>
          <a:p>
            <a:endParaRPr lang="sv-SE" dirty="0"/>
          </a:p>
          <a:p>
            <a:endParaRPr lang="sv-SE" dirty="0"/>
          </a:p>
          <a:p>
            <a:pPr marL="0" indent="0">
              <a:buNone/>
            </a:pPr>
            <a:endParaRPr lang="sv-SE" dirty="0"/>
          </a:p>
          <a:p>
            <a:endParaRPr lang="sv-SE" dirty="0"/>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1" y="6473386"/>
            <a:ext cx="1331640" cy="384614"/>
          </a:xfrm>
          <a:prstGeom prst="rect">
            <a:avLst/>
          </a:prstGeom>
        </p:spPr>
      </p:pic>
      <p:sp>
        <p:nvSpPr>
          <p:cNvPr id="5" name="Rubrik 1"/>
          <p:cNvSpPr txBox="1">
            <a:spLocks/>
          </p:cNvSpPr>
          <p:nvPr/>
        </p:nvSpPr>
        <p:spPr>
          <a:xfrm>
            <a:off x="179512" y="260648"/>
            <a:ext cx="6552728" cy="1236704"/>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sv-SE" sz="32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Light" panose="020F0302020204030204"/>
                <a:ea typeface="+mj-ea"/>
                <a:cs typeface="+mj-cs"/>
              </a:rPr>
              <a:t>Arbetsmarknads Vuxna- </a:t>
            </a:r>
            <a:br>
              <a:rPr kumimoji="0" lang="sv-SE" sz="32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Light" panose="020F0302020204030204"/>
                <a:ea typeface="+mj-ea"/>
                <a:cs typeface="+mj-cs"/>
              </a:rPr>
            </a:br>
            <a:r>
              <a:rPr kumimoji="0" lang="sv-SE" sz="32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Light" panose="020F0302020204030204"/>
                <a:ea typeface="+mj-ea"/>
                <a:cs typeface="+mj-cs"/>
              </a:rPr>
              <a:t>Mitt steg   </a:t>
            </a:r>
            <a:br>
              <a:rPr kumimoji="0" lang="sv-SE" sz="3200" b="1" i="0" u="none" strike="noStrike" kern="1200" cap="none" spc="0" normalizeH="0" baseline="0" noProof="0" dirty="0">
                <a:ln/>
                <a:solidFill>
                  <a:srgbClr val="00B0F0"/>
                </a:solidFill>
                <a:effectLst/>
                <a:uLnTx/>
                <a:uFillTx/>
                <a:latin typeface="Calibri Light" panose="020F0302020204030204"/>
                <a:ea typeface="+mj-ea"/>
                <a:cs typeface="+mj-cs"/>
              </a:rPr>
            </a:br>
            <a:endParaRPr kumimoji="0" lang="sv-SE"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7" name="Platshållare för sidfot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8" name="Platshållare för bildnumm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57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800" b="1" dirty="0">
                <a:ln/>
                <a:solidFill>
                  <a:srgbClr val="00B0F0"/>
                </a:solidFill>
                <a:effectLst>
                  <a:outerShdw blurRad="38100" dist="38100" dir="2700000" algn="tl">
                    <a:srgbClr val="000000">
                      <a:alpha val="43137"/>
                    </a:srgbClr>
                  </a:outerShdw>
                </a:effectLst>
              </a:rPr>
              <a:t>Arbetsmarknads Vuxna- Hur gör vi skillnad? </a:t>
            </a:r>
            <a:endParaRPr lang="sv-SE" sz="3000" b="1" dirty="0">
              <a:latin typeface="Arial" panose="020B0604020202020204" pitchFamily="34" charset="0"/>
              <a:cs typeface="Arial" panose="020B0604020202020204" pitchFamily="34" charset="0"/>
            </a:endParaRPr>
          </a:p>
        </p:txBody>
      </p:sp>
      <p:sp>
        <p:nvSpPr>
          <p:cNvPr id="3" name="Platshållare för innehåll 2"/>
          <p:cNvSpPr>
            <a:spLocks noGrp="1"/>
          </p:cNvSpPr>
          <p:nvPr>
            <p:ph idx="1"/>
          </p:nvPr>
        </p:nvSpPr>
        <p:spPr/>
        <p:txBody>
          <a:bodyPr>
            <a:normAutofit/>
          </a:bodyPr>
          <a:lstStyle/>
          <a:p>
            <a:r>
              <a:rPr lang="sv-SE" dirty="0">
                <a:latin typeface="Arial Narrow" panose="020B0606020202030204" pitchFamily="34" charset="0"/>
                <a:cs typeface="Times New Roman" panose="02020603050405020304" pitchFamily="18" charset="0"/>
              </a:rPr>
              <a:t>Kartläggningar som klargör styrkor, kompetenser och behov</a:t>
            </a:r>
          </a:p>
          <a:p>
            <a:r>
              <a:rPr lang="sv-SE" dirty="0">
                <a:latin typeface="Arial Narrow" panose="020B0606020202030204" pitchFamily="34" charset="0"/>
                <a:cs typeface="Times New Roman" panose="02020603050405020304" pitchFamily="18" charset="0"/>
              </a:rPr>
              <a:t>Möjlighet till praktik och arbetsträning som ger erfarenheter och goda referenser</a:t>
            </a:r>
          </a:p>
          <a:p>
            <a:r>
              <a:rPr lang="sv-SE" dirty="0">
                <a:latin typeface="Arial Narrow" panose="020B0606020202030204" pitchFamily="34" charset="0"/>
                <a:cs typeface="Times New Roman" panose="02020603050405020304" pitchFamily="18" charset="0"/>
              </a:rPr>
              <a:t>God matchning mot jobb på den lokala arbetsmarknaden (SE-uppdrag)</a:t>
            </a:r>
          </a:p>
          <a:p>
            <a:r>
              <a:rPr lang="sv-SE" dirty="0">
                <a:latin typeface="Arial Narrow" panose="020B0606020202030204" pitchFamily="34" charset="0"/>
                <a:cs typeface="Times New Roman" panose="02020603050405020304" pitchFamily="18" charset="0"/>
              </a:rPr>
              <a:t>Muntlig språkträning med individuell coach – ett starkt komplement till SFI. </a:t>
            </a:r>
          </a:p>
          <a:p>
            <a:r>
              <a:rPr lang="sv-SE" dirty="0">
                <a:latin typeface="Arial Narrow" panose="020B0606020202030204" pitchFamily="34" charset="0"/>
                <a:cs typeface="Times New Roman" panose="02020603050405020304" pitchFamily="18" charset="0"/>
              </a:rPr>
              <a:t>Våra metoder och förhållningssätt ger inte bara ekonomiska vinster genom ökad självförsörjning, utan även bättre hälsa och livssituation för våra deltagare</a:t>
            </a:r>
          </a:p>
          <a:p>
            <a:endParaRPr lang="sv-SE" dirty="0">
              <a:latin typeface="Times New Roman" panose="02020603050405020304" pitchFamily="18" charset="0"/>
              <a:cs typeface="Times New Roman" panose="02020603050405020304" pitchFamily="18" charset="0"/>
            </a:endParaRPr>
          </a:p>
          <a:p>
            <a:endParaRPr lang="sv-SE" dirty="0">
              <a:latin typeface="Times New Roman" panose="02020603050405020304" pitchFamily="18" charset="0"/>
              <a:cs typeface="Times New Roman" panose="02020603050405020304" pitchFamily="18" charset="0"/>
            </a:endParaRP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5" y="6372564"/>
            <a:ext cx="1331640" cy="384614"/>
          </a:xfrm>
          <a:prstGeom prst="rect">
            <a:avLst/>
          </a:prstGeom>
        </p:spPr>
      </p:pic>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109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005826" y="925850"/>
            <a:ext cx="2891284" cy="731041"/>
          </a:xfrm>
          <a:solidFill>
            <a:srgbClr val="009DCC"/>
          </a:solidFill>
        </p:spPr>
        <p:txBody>
          <a:bodyPr>
            <a:normAutofit fontScale="90000"/>
          </a:bodyPr>
          <a:lstStyle/>
          <a:p>
            <a:pPr algn="ctr">
              <a:defRPr/>
            </a:pPr>
            <a:r>
              <a:rPr lang="sv-SE" sz="2400" dirty="0">
                <a:latin typeface="Batang" panose="02030600000101010101" pitchFamily="18" charset="-127"/>
                <a:ea typeface="Batang" panose="02030600000101010101" pitchFamily="18" charset="-127"/>
              </a:rPr>
              <a:t> </a:t>
            </a:r>
            <a:br>
              <a:rPr lang="sv-SE" sz="2400" dirty="0">
                <a:latin typeface="Batang" panose="02030600000101010101" pitchFamily="18" charset="-127"/>
                <a:ea typeface="Batang" panose="02030600000101010101" pitchFamily="18" charset="-127"/>
              </a:rPr>
            </a:br>
            <a:r>
              <a:rPr lang="sv-SE" sz="2400" dirty="0">
                <a:solidFill>
                  <a:schemeClr val="bg1"/>
                </a:solidFill>
                <a:latin typeface="Batang" panose="02030600000101010101" pitchFamily="18" charset="-127"/>
                <a:ea typeface="Batang" panose="02030600000101010101" pitchFamily="18" charset="-127"/>
              </a:rPr>
              <a:t>Trappsteget </a:t>
            </a:r>
            <a:br>
              <a:rPr lang="sv-SE" altLang="sv-SE" sz="2400" dirty="0">
                <a:solidFill>
                  <a:schemeClr val="bg1"/>
                </a:solidFill>
                <a:ea typeface="Batang" panose="02030600000101010101" pitchFamily="18" charset="-127"/>
              </a:rPr>
            </a:br>
            <a:r>
              <a:rPr lang="sv-SE" altLang="sv-SE" sz="1800" dirty="0">
                <a:solidFill>
                  <a:schemeClr val="bg1"/>
                </a:solidFill>
                <a:latin typeface="Batang" panose="02030600000101010101" pitchFamily="18" charset="-127"/>
                <a:ea typeface="Batang" panose="02030600000101010101" pitchFamily="18" charset="-127"/>
              </a:rPr>
              <a:t>Målgrupp</a:t>
            </a:r>
            <a:br>
              <a:rPr lang="sv-SE" altLang="sv-SE" sz="1800" dirty="0">
                <a:solidFill>
                  <a:schemeClr val="bg1"/>
                </a:solidFill>
                <a:latin typeface="Batang" panose="02030600000101010101" pitchFamily="18" charset="-127"/>
                <a:ea typeface="Batang" panose="02030600000101010101" pitchFamily="18" charset="-127"/>
              </a:rPr>
            </a:br>
            <a:r>
              <a:rPr lang="sv-SE" altLang="sv-SE" sz="1800" dirty="0">
                <a:solidFill>
                  <a:schemeClr val="bg1"/>
                </a:solidFill>
              </a:rPr>
              <a:t> </a:t>
            </a:r>
            <a:br>
              <a:rPr lang="sv-SE" altLang="sv-SE" sz="1800" dirty="0">
                <a:solidFill>
                  <a:schemeClr val="bg1"/>
                </a:solidFill>
              </a:rPr>
            </a:br>
            <a:endParaRPr lang="sv-SE" altLang="sv-SE" sz="1500" dirty="0">
              <a:solidFill>
                <a:schemeClr val="bg1"/>
              </a:solidFill>
              <a:ea typeface="Batang" panose="02030600000101010101" pitchFamily="18" charset="-127"/>
            </a:endParaRPr>
          </a:p>
        </p:txBody>
      </p:sp>
      <p:sp>
        <p:nvSpPr>
          <p:cNvPr id="73731" name="Rectangle 3"/>
          <p:cNvSpPr>
            <a:spLocks noGrp="1" noChangeArrowheads="1"/>
          </p:cNvSpPr>
          <p:nvPr>
            <p:ph type="body" idx="4294967295"/>
          </p:nvPr>
        </p:nvSpPr>
        <p:spPr>
          <a:xfrm>
            <a:off x="1491799" y="2428573"/>
            <a:ext cx="2807494" cy="3407984"/>
          </a:xfrm>
        </p:spPr>
        <p:txBody>
          <a:bodyPr/>
          <a:lstStyle/>
          <a:p>
            <a:pPr eaLnBrk="1" hangingPunct="1">
              <a:lnSpc>
                <a:spcPct val="80000"/>
              </a:lnSpc>
              <a:buFont typeface="Wingdings" panose="05000000000000000000" pitchFamily="2" charset="2"/>
              <a:buNone/>
              <a:defRPr/>
            </a:pPr>
            <a:endParaRPr lang="sv-SE" altLang="sv-SE" sz="1500" dirty="0"/>
          </a:p>
          <a:p>
            <a:pPr eaLnBrk="1" hangingPunct="1">
              <a:lnSpc>
                <a:spcPct val="80000"/>
              </a:lnSpc>
              <a:buFont typeface="Wingdings" panose="05000000000000000000" pitchFamily="2" charset="2"/>
              <a:buNone/>
              <a:defRPr/>
            </a:pPr>
            <a:r>
              <a:rPr lang="sv-SE" altLang="sv-SE" sz="1500" dirty="0">
                <a:solidFill>
                  <a:srgbClr val="002060"/>
                </a:solidFill>
              </a:rPr>
              <a:t>      </a:t>
            </a:r>
            <a:r>
              <a:rPr lang="sv-SE" altLang="sv-SE" sz="1500" b="1" dirty="0">
                <a:solidFill>
                  <a:srgbClr val="002060"/>
                </a:solidFill>
              </a:rPr>
              <a:t>Ungdomar som:</a:t>
            </a:r>
            <a:r>
              <a:rPr lang="sv-SE" altLang="sv-SE" sz="1500" dirty="0">
                <a:solidFill>
                  <a:srgbClr val="002060"/>
                </a:solidFill>
              </a:rPr>
              <a:t>  </a:t>
            </a:r>
          </a:p>
          <a:p>
            <a:pPr eaLnBrk="1" hangingPunct="1">
              <a:lnSpc>
                <a:spcPct val="80000"/>
              </a:lnSpc>
              <a:buFont typeface="Wingdings" panose="05000000000000000000" pitchFamily="2" charset="2"/>
              <a:buNone/>
              <a:defRPr/>
            </a:pPr>
            <a:endParaRPr lang="sv-SE" altLang="sv-SE" sz="1500" dirty="0">
              <a:solidFill>
                <a:srgbClr val="002060"/>
              </a:solidFill>
            </a:endParaRPr>
          </a:p>
          <a:p>
            <a:pPr eaLnBrk="1" hangingPunct="1">
              <a:lnSpc>
                <a:spcPct val="80000"/>
              </a:lnSpc>
              <a:buFont typeface="Wingdings" panose="05000000000000000000" pitchFamily="2" charset="2"/>
              <a:buNone/>
              <a:defRPr/>
            </a:pPr>
            <a:r>
              <a:rPr lang="sv-SE" altLang="sv-SE" sz="1500" dirty="0">
                <a:solidFill>
                  <a:srgbClr val="002060"/>
                </a:solidFill>
              </a:rPr>
              <a:t>	</a:t>
            </a:r>
            <a:r>
              <a:rPr lang="sv-SE" altLang="sv-SE" sz="1200" dirty="0">
                <a:solidFill>
                  <a:srgbClr val="002060"/>
                </a:solidFill>
              </a:rPr>
              <a:t>- riskerar lång arbetslöshet, bristande psykosocial hälsa och utanförskap.</a:t>
            </a:r>
          </a:p>
          <a:p>
            <a:pPr eaLnBrk="1" hangingPunct="1">
              <a:lnSpc>
                <a:spcPct val="80000"/>
              </a:lnSpc>
              <a:buFont typeface="Wingdings" panose="05000000000000000000" pitchFamily="2" charset="2"/>
              <a:buNone/>
              <a:defRPr/>
            </a:pPr>
            <a:r>
              <a:rPr lang="sv-SE" altLang="sv-SE" sz="1200" dirty="0">
                <a:solidFill>
                  <a:srgbClr val="002060"/>
                </a:solidFill>
              </a:rPr>
              <a:t>      </a:t>
            </a:r>
          </a:p>
          <a:p>
            <a:pPr eaLnBrk="1" hangingPunct="1">
              <a:lnSpc>
                <a:spcPct val="80000"/>
              </a:lnSpc>
              <a:buFont typeface="Wingdings" panose="05000000000000000000" pitchFamily="2" charset="2"/>
              <a:buNone/>
              <a:defRPr/>
            </a:pPr>
            <a:r>
              <a:rPr lang="sv-SE" altLang="sv-SE" sz="1200" dirty="0">
                <a:solidFill>
                  <a:srgbClr val="002060"/>
                </a:solidFill>
              </a:rPr>
              <a:t>      - har negativa erfarenheter från sin skolgång</a:t>
            </a:r>
          </a:p>
          <a:p>
            <a:pPr eaLnBrk="1" hangingPunct="1">
              <a:lnSpc>
                <a:spcPct val="80000"/>
              </a:lnSpc>
              <a:buFont typeface="Wingdings" panose="05000000000000000000" pitchFamily="2" charset="2"/>
              <a:buNone/>
              <a:defRPr/>
            </a:pPr>
            <a:r>
              <a:rPr lang="sv-SE" altLang="sv-SE" sz="1200" dirty="0">
                <a:solidFill>
                  <a:srgbClr val="002060"/>
                </a:solidFill>
              </a:rPr>
              <a:t>     	</a:t>
            </a:r>
          </a:p>
          <a:p>
            <a:pPr eaLnBrk="1" hangingPunct="1">
              <a:lnSpc>
                <a:spcPct val="80000"/>
              </a:lnSpc>
              <a:buFont typeface="Wingdings" panose="05000000000000000000" pitchFamily="2" charset="2"/>
              <a:buNone/>
              <a:defRPr/>
            </a:pPr>
            <a:r>
              <a:rPr lang="sv-SE" altLang="sv-SE" sz="1200" dirty="0">
                <a:solidFill>
                  <a:srgbClr val="002060"/>
                </a:solidFill>
              </a:rPr>
              <a:t>	- har svårigheter med att hålla den struktur som krävs i samhället</a:t>
            </a:r>
          </a:p>
          <a:p>
            <a:pPr eaLnBrk="1" hangingPunct="1">
              <a:lnSpc>
                <a:spcPct val="80000"/>
              </a:lnSpc>
              <a:buFont typeface="Wingdings" panose="05000000000000000000" pitchFamily="2" charset="2"/>
              <a:buNone/>
              <a:defRPr/>
            </a:pPr>
            <a:r>
              <a:rPr lang="sv-SE" altLang="sv-SE" sz="1200" dirty="0">
                <a:solidFill>
                  <a:srgbClr val="002060"/>
                </a:solidFill>
              </a:rPr>
              <a:t>    </a:t>
            </a:r>
          </a:p>
          <a:p>
            <a:pPr eaLnBrk="1" hangingPunct="1">
              <a:lnSpc>
                <a:spcPct val="80000"/>
              </a:lnSpc>
              <a:buFont typeface="Wingdings" panose="05000000000000000000" pitchFamily="2" charset="2"/>
              <a:buNone/>
              <a:defRPr/>
            </a:pPr>
            <a:r>
              <a:rPr lang="sv-SE" altLang="sv-SE" sz="1200" dirty="0">
                <a:solidFill>
                  <a:srgbClr val="002060"/>
                </a:solidFill>
              </a:rPr>
              <a:t>	- har varit föremål för utredningar och insatser från socialtjänst och ibland även kriminalvård.       </a:t>
            </a:r>
          </a:p>
        </p:txBody>
      </p:sp>
      <p:sp>
        <p:nvSpPr>
          <p:cNvPr id="73733" name="Rectangle 5"/>
          <p:cNvSpPr>
            <a:spLocks noChangeArrowheads="1"/>
          </p:cNvSpPr>
          <p:nvPr/>
        </p:nvSpPr>
        <p:spPr bwMode="auto">
          <a:xfrm>
            <a:off x="4862580" y="2440451"/>
            <a:ext cx="2570560" cy="313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buChar char="n"/>
              <a:defRPr sz="2800">
                <a:solidFill>
                  <a:schemeClr val="tx1"/>
                </a:solidFill>
                <a:effectLst>
                  <a:outerShdw blurRad="38100" dist="38100" dir="2700000" algn="tl">
                    <a:srgbClr val="FFFFFF"/>
                  </a:outerShdw>
                </a:effectLst>
                <a:latin typeface="Tahoma" pitchFamily="34" charset="0"/>
              </a:defRPr>
            </a:lvl1pPr>
            <a:lvl2pPr marL="914400" indent="-457200">
              <a:buClr>
                <a:schemeClr val="folHlink"/>
              </a:buClr>
              <a:buChar char="n"/>
              <a:defRPr sz="2400">
                <a:solidFill>
                  <a:schemeClr val="tx1"/>
                </a:solidFill>
                <a:effectLst>
                  <a:outerShdw blurRad="38100" dist="38100" dir="2700000" algn="tl">
                    <a:srgbClr val="FFFFFF"/>
                  </a:outerShdw>
                </a:effectLst>
                <a:latin typeface="Tahoma" pitchFamily="34" charset="0"/>
              </a:defRPr>
            </a:lvl2pPr>
            <a:lvl3pPr marL="1295400" indent="-381000">
              <a:buChar char="n"/>
              <a:defRPr sz="2000">
                <a:solidFill>
                  <a:schemeClr val="tx1"/>
                </a:solidFill>
                <a:effectLst>
                  <a:outerShdw blurRad="38100" dist="38100" dir="2700000" algn="tl">
                    <a:srgbClr val="FFFFFF"/>
                  </a:outerShdw>
                </a:effectLst>
                <a:latin typeface="Tahoma" pitchFamily="34" charset="0"/>
              </a:defRPr>
            </a:lvl3pPr>
            <a:lvl4pPr marL="1714500" indent="-342900">
              <a:buClr>
                <a:schemeClr val="folHlink"/>
              </a:buClr>
              <a:buChar char="n"/>
              <a:defRPr>
                <a:solidFill>
                  <a:schemeClr val="tx1"/>
                </a:solidFill>
                <a:effectLst>
                  <a:outerShdw blurRad="38100" dist="38100" dir="2700000" algn="tl">
                    <a:srgbClr val="FFFFFF"/>
                  </a:outerShdw>
                </a:effectLst>
                <a:latin typeface="Tahoma" pitchFamily="34" charset="0"/>
              </a:defRPr>
            </a:lvl4pPr>
            <a:lvl5pPr marL="2171700" indent="-342900">
              <a:buChar char="n"/>
              <a:defRPr>
                <a:solidFill>
                  <a:schemeClr val="tx1"/>
                </a:solidFill>
                <a:effectLst>
                  <a:outerShdw blurRad="38100" dist="38100" dir="2700000" algn="tl">
                    <a:srgbClr val="FFFFFF"/>
                  </a:outerShdw>
                </a:effectLst>
                <a:latin typeface="Tahoma" pitchFamily="34" charset="0"/>
              </a:defRPr>
            </a:lvl5pPr>
            <a:lvl6pPr marL="2628900" indent="-342900" fontAlgn="base">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Tahoma" pitchFamily="34" charset="0"/>
              </a:defRPr>
            </a:lvl6pPr>
            <a:lvl7pPr marL="3086100" indent="-342900" fontAlgn="base">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Tahoma" pitchFamily="34" charset="0"/>
              </a:defRPr>
            </a:lvl7pPr>
            <a:lvl8pPr marL="3543300" indent="-342900" fontAlgn="base">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Tahoma" pitchFamily="34" charset="0"/>
              </a:defRPr>
            </a:lvl8pPr>
            <a:lvl9pPr marL="4000500" indent="-342900" fontAlgn="base">
              <a:spcBef>
                <a:spcPct val="20000"/>
              </a:spcBef>
              <a:spcAft>
                <a:spcPct val="0"/>
              </a:spcAft>
              <a:buClr>
                <a:schemeClr val="hlink"/>
              </a:buClr>
              <a:buSzPct val="65000"/>
              <a:buFont typeface="Wingdings" pitchFamily="2" charset="2"/>
              <a:buChar char="n"/>
              <a:defRPr>
                <a:solidFill>
                  <a:schemeClr val="tx1"/>
                </a:solidFill>
                <a:effectLst>
                  <a:outerShdw blurRad="38100" dist="38100" dir="2700000" algn="tl">
                    <a:srgbClr val="FFFFFF"/>
                  </a:outerShdw>
                </a:effectLst>
                <a:latin typeface="Tahoma" pitchFamily="34" charset="0"/>
              </a:defRPr>
            </a:lvl9pPr>
          </a:lstStyle>
          <a:p>
            <a:pPr marL="533400" marR="0" lvl="0" indent="-533400" algn="l" defTabSz="914400" rtl="0" eaLnBrk="1" fontAlgn="auto" latinLnBrk="0" hangingPunct="1">
              <a:lnSpc>
                <a:spcPct val="100000"/>
              </a:lnSpc>
              <a:spcBef>
                <a:spcPct val="20000"/>
              </a:spcBef>
              <a:spcAft>
                <a:spcPts val="0"/>
              </a:spcAft>
              <a:buClr>
                <a:srgbClr val="E7E6E6"/>
              </a:buClr>
              <a:buSzPct val="65000"/>
              <a:buFont typeface="Wingdings" panose="05000000000000000000" pitchFamily="2" charset="2"/>
              <a:buChar char="n"/>
              <a:tabLst/>
              <a:defRPr/>
            </a:pPr>
            <a:endParaRPr kumimoji="0" lang="sv-SE" altLang="sv-SE" sz="1800" b="0" i="0" u="none" strike="noStrike" kern="1200" cap="none" spc="0" normalizeH="0" baseline="0" noProof="0">
              <a:ln>
                <a:noFill/>
              </a:ln>
              <a:solidFill>
                <a:prstClr val="black"/>
              </a:solidFill>
              <a:effectLst>
                <a:outerShdw blurRad="38100" dist="38100" dir="2700000" algn="tl">
                  <a:srgbClr val="FFFFFF"/>
                </a:outerShdw>
              </a:effectLst>
              <a:uLnTx/>
              <a:uFillTx/>
              <a:latin typeface="Tahoma" pitchFamily="34" charset="0"/>
              <a:ea typeface="+mn-ea"/>
              <a:cs typeface="+mn-cs"/>
            </a:endParaRPr>
          </a:p>
        </p:txBody>
      </p:sp>
      <p:sp>
        <p:nvSpPr>
          <p:cNvPr id="6149" name="AutoShape 7"/>
          <p:cNvSpPr>
            <a:spLocks noChangeArrowheads="1"/>
          </p:cNvSpPr>
          <p:nvPr/>
        </p:nvSpPr>
        <p:spPr bwMode="auto">
          <a:xfrm>
            <a:off x="5219701" y="3699272"/>
            <a:ext cx="341710" cy="141684"/>
          </a:xfrm>
          <a:prstGeom prst="rightArrow">
            <a:avLst>
              <a:gd name="adj1" fmla="val 50000"/>
              <a:gd name="adj2" fmla="val 602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50" name="AutoShape 8"/>
          <p:cNvSpPr>
            <a:spLocks noChangeArrowheads="1"/>
          </p:cNvSpPr>
          <p:nvPr/>
        </p:nvSpPr>
        <p:spPr bwMode="auto">
          <a:xfrm>
            <a:off x="6624639" y="3699272"/>
            <a:ext cx="341710" cy="141684"/>
          </a:xfrm>
          <a:prstGeom prst="leftArrow">
            <a:avLst>
              <a:gd name="adj1" fmla="val 50000"/>
              <a:gd name="adj2" fmla="val 602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51" name="AutoShape 9"/>
          <p:cNvSpPr>
            <a:spLocks noChangeArrowheads="1"/>
          </p:cNvSpPr>
          <p:nvPr/>
        </p:nvSpPr>
        <p:spPr bwMode="auto">
          <a:xfrm>
            <a:off x="6027053" y="4235688"/>
            <a:ext cx="170259" cy="283369"/>
          </a:xfrm>
          <a:prstGeom prst="upArrow">
            <a:avLst>
              <a:gd name="adj1" fmla="val 50000"/>
              <a:gd name="adj2" fmla="val 4160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52" name="AutoShape 10"/>
          <p:cNvSpPr>
            <a:spLocks noChangeArrowheads="1"/>
          </p:cNvSpPr>
          <p:nvPr/>
        </p:nvSpPr>
        <p:spPr bwMode="auto">
          <a:xfrm>
            <a:off x="6023968" y="3098298"/>
            <a:ext cx="170259" cy="284560"/>
          </a:xfrm>
          <a:prstGeom prst="downArrow">
            <a:avLst>
              <a:gd name="adj1" fmla="val 50000"/>
              <a:gd name="adj2" fmla="val 4178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53" name="Text Box 11"/>
          <p:cNvSpPr txBox="1">
            <a:spLocks noChangeArrowheads="1"/>
          </p:cNvSpPr>
          <p:nvPr/>
        </p:nvSpPr>
        <p:spPr bwMode="auto">
          <a:xfrm>
            <a:off x="4246796" y="3683145"/>
            <a:ext cx="9715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altLang="sv-SE" sz="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Arbetsförmedlingen</a:t>
            </a:r>
            <a:r>
              <a:rPr kumimoji="0" lang="sv-SE" altLang="sv-SE" sz="675"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6154" name="Text Box 12"/>
          <p:cNvSpPr txBox="1">
            <a:spLocks noChangeArrowheads="1"/>
          </p:cNvSpPr>
          <p:nvPr/>
        </p:nvSpPr>
        <p:spPr bwMode="auto">
          <a:xfrm>
            <a:off x="5641777" y="2759050"/>
            <a:ext cx="982862"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Socialförvaltningen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IFO/Vård o Omsorg</a:t>
            </a:r>
          </a:p>
        </p:txBody>
      </p:sp>
      <p:sp>
        <p:nvSpPr>
          <p:cNvPr id="6155" name="Text Box 13"/>
          <p:cNvSpPr txBox="1">
            <a:spLocks noChangeArrowheads="1"/>
          </p:cNvSpPr>
          <p:nvPr/>
        </p:nvSpPr>
        <p:spPr bwMode="auto">
          <a:xfrm>
            <a:off x="6999850" y="3679899"/>
            <a:ext cx="92154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Gymnasieskolan</a:t>
            </a:r>
          </a:p>
        </p:txBody>
      </p:sp>
      <p:sp>
        <p:nvSpPr>
          <p:cNvPr id="6156" name="Rectangle 14"/>
          <p:cNvSpPr>
            <a:spLocks noChangeArrowheads="1"/>
          </p:cNvSpPr>
          <p:nvPr/>
        </p:nvSpPr>
        <p:spPr bwMode="auto">
          <a:xfrm>
            <a:off x="5614988" y="4595751"/>
            <a:ext cx="1241822"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7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Försäkringskassan</a:t>
            </a:r>
            <a:r>
              <a:rPr kumimoji="0" lang="sv-SE" altLang="sv-SE" sz="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6157" name="Picture 15" descr="Logga Trappsteg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6666" y="3401583"/>
            <a:ext cx="804863" cy="73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Rectangle 64"/>
          <p:cNvSpPr>
            <a:spLocks noChangeArrowheads="1"/>
          </p:cNvSpPr>
          <p:nvPr/>
        </p:nvSpPr>
        <p:spPr bwMode="auto">
          <a:xfrm>
            <a:off x="2249742" y="1761144"/>
            <a:ext cx="4261787" cy="756047"/>
          </a:xfrm>
          <a:prstGeom prst="rect">
            <a:avLst/>
          </a:prstGeom>
          <a:noFill/>
          <a:ln w="25400" algn="ctr">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3" name="textruta 2"/>
          <p:cNvSpPr txBox="1"/>
          <p:nvPr/>
        </p:nvSpPr>
        <p:spPr>
          <a:xfrm>
            <a:off x="2357754" y="1860587"/>
            <a:ext cx="594066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350" b="0" i="0" u="none" strike="noStrike" kern="1200" cap="none" spc="0" normalizeH="0" baseline="0" noProof="0" dirty="0">
                <a:ln>
                  <a:noFill/>
                </a:ln>
                <a:solidFill>
                  <a:srgbClr val="000066"/>
                </a:solidFill>
                <a:effectLst/>
                <a:uLnTx/>
                <a:uFillTx/>
                <a:latin typeface="Calibri" panose="020F0502020204030204"/>
                <a:ea typeface="Batang" panose="02030600000101010101" pitchFamily="18" charset="-127"/>
                <a:cs typeface="+mn-cs"/>
              </a:rPr>
              <a:t>16-25 år med arbetsförmåga alternativt behov av att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350" b="0" i="0" u="none" strike="noStrike" kern="1200" cap="none" spc="0" normalizeH="0" baseline="0" noProof="0" dirty="0">
                <a:ln>
                  <a:noFill/>
                </a:ln>
                <a:solidFill>
                  <a:srgbClr val="000066"/>
                </a:solidFill>
                <a:effectLst/>
                <a:uLnTx/>
                <a:uFillTx/>
                <a:latin typeface="Calibri" panose="020F0502020204030204"/>
                <a:ea typeface="Batang" panose="02030600000101010101" pitchFamily="18" charset="-127"/>
                <a:cs typeface="+mn-cs"/>
              </a:rPr>
              <a:t>kartlägga eventuell arbetsförmåga.</a:t>
            </a:r>
            <a:endParaRPr kumimoji="0" lang="sv-S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ruta 16"/>
          <p:cNvSpPr txBox="1"/>
          <p:nvPr/>
        </p:nvSpPr>
        <p:spPr>
          <a:xfrm>
            <a:off x="6405337" y="4834604"/>
            <a:ext cx="1502039" cy="1107996"/>
          </a:xfrm>
          <a:prstGeom prst="rect">
            <a:avLst/>
          </a:prstGeom>
          <a:solidFill>
            <a:srgbClr val="009D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altLang="sv-SE" sz="135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050" b="1" i="0" u="none" strike="noStrike" kern="1200" cap="none" spc="0" normalizeH="0" baseline="0" noProof="0" dirty="0">
                <a:ln>
                  <a:noFill/>
                </a:ln>
                <a:solidFill>
                  <a:prstClr val="white"/>
                </a:solidFill>
                <a:effectLst/>
                <a:uLnTx/>
                <a:uFillTx/>
                <a:latin typeface="Calibri" panose="020F0502020204030204"/>
                <a:ea typeface="+mn-ea"/>
                <a:cs typeface="+mn-cs"/>
              </a:rPr>
              <a:t>Gemensam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050" b="1" i="0" u="none" strike="noStrike" kern="1200" cap="none" spc="0" normalizeH="0" baseline="0" noProof="0" dirty="0">
                <a:ln>
                  <a:noFill/>
                </a:ln>
                <a:solidFill>
                  <a:prstClr val="white"/>
                </a:solidFill>
                <a:effectLst/>
                <a:uLnTx/>
                <a:uFillTx/>
                <a:latin typeface="Calibri" panose="020F0502020204030204"/>
                <a:ea typeface="+mn-ea"/>
                <a:cs typeface="+mn-cs"/>
              </a:rPr>
              <a:t>Referensgrupp för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050" b="1" i="0"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sv-SE" altLang="sv-SE" sz="105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sv-SE" altLang="sv-SE" sz="1050" b="1" i="0" u="none" strike="noStrike" kern="1200" cap="none" spc="0" normalizeH="0" baseline="0" noProof="0" dirty="0">
                <a:ln>
                  <a:noFill/>
                </a:ln>
                <a:solidFill>
                  <a:prstClr val="white"/>
                </a:solidFill>
                <a:effectLst/>
                <a:uLnTx/>
                <a:uFillTx/>
                <a:latin typeface="Calibri" panose="020F0502020204030204"/>
                <a:ea typeface="+mn-ea"/>
                <a:cs typeface="+mn-cs"/>
              </a:rPr>
              <a:t>Trappsteget o DUA</a:t>
            </a:r>
            <a:br>
              <a:rPr kumimoji="0" lang="sv-SE" altLang="sv-SE" sz="105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sv-SE" sz="10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Ellips 3"/>
          <p:cNvSpPr/>
          <p:nvPr/>
        </p:nvSpPr>
        <p:spPr>
          <a:xfrm>
            <a:off x="6630398" y="2938844"/>
            <a:ext cx="1037226" cy="56919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Calibri" panose="020F0502020204030204"/>
                <a:ea typeface="+mn-ea"/>
                <a:cs typeface="+mn-cs"/>
              </a:rPr>
              <a:t>Remiss</a:t>
            </a:r>
          </a:p>
        </p:txBody>
      </p:sp>
      <p:sp>
        <p:nvSpPr>
          <p:cNvPr id="5" name="Ellips 4"/>
          <p:cNvSpPr/>
          <p:nvPr/>
        </p:nvSpPr>
        <p:spPr>
          <a:xfrm>
            <a:off x="6511529" y="3917560"/>
            <a:ext cx="1357407" cy="7371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white"/>
                </a:solidFill>
                <a:effectLst/>
                <a:uLnTx/>
                <a:uFillTx/>
                <a:latin typeface="Calibri" panose="020F0502020204030204"/>
                <a:ea typeface="+mn-ea"/>
                <a:cs typeface="+mn-cs"/>
              </a:rPr>
              <a:t>Samtycke</a:t>
            </a: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4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6" name="AutoShape 6"/>
          <p:cNvSpPr>
            <a:spLocks noChangeArrowheads="1"/>
          </p:cNvSpPr>
          <p:nvPr/>
        </p:nvSpPr>
        <p:spPr bwMode="auto">
          <a:xfrm rot="20788535">
            <a:off x="1380547" y="1301304"/>
            <a:ext cx="270272" cy="1968031"/>
          </a:xfrm>
          <a:prstGeom prst="can">
            <a:avLst>
              <a:gd name="adj" fmla="val 96465"/>
            </a:avLst>
          </a:prstGeom>
          <a:solidFill>
            <a:srgbClr val="FFC000"/>
          </a:solidFill>
          <a:ln w="9525">
            <a:solidFill>
              <a:schemeClr val="tx1"/>
            </a:solidFill>
            <a:round/>
            <a:headEnd/>
            <a:tailEnd/>
          </a:ln>
          <a:effectLst/>
        </p:spPr>
        <p:txBody>
          <a:bodyPr vert="eaVert"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sv-SE"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Regionen</a:t>
            </a:r>
          </a:p>
        </p:txBody>
      </p:sp>
      <p:sp>
        <p:nvSpPr>
          <p:cNvPr id="97287" name="AutoShape 7"/>
          <p:cNvSpPr>
            <a:spLocks noChangeArrowheads="1"/>
          </p:cNvSpPr>
          <p:nvPr/>
        </p:nvSpPr>
        <p:spPr bwMode="auto">
          <a:xfrm rot="608293">
            <a:off x="3478486" y="1325704"/>
            <a:ext cx="270272" cy="1890713"/>
          </a:xfrm>
          <a:prstGeom prst="can">
            <a:avLst>
              <a:gd name="adj" fmla="val 89097"/>
            </a:avLst>
          </a:prstGeom>
          <a:solidFill>
            <a:srgbClr val="FFC000"/>
          </a:solidFill>
          <a:ln w="9525">
            <a:solidFill>
              <a:schemeClr val="tx1"/>
            </a:solidFill>
            <a:round/>
            <a:headEnd/>
            <a:tailEnd/>
          </a:ln>
          <a:effectLst/>
        </p:spPr>
        <p:txBody>
          <a:bodyPr vert="eaVert"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sv-SE"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Socialförvaltning</a:t>
            </a:r>
          </a:p>
        </p:txBody>
      </p:sp>
      <p:sp>
        <p:nvSpPr>
          <p:cNvPr id="97288" name="AutoShape 8"/>
          <p:cNvSpPr>
            <a:spLocks noChangeArrowheads="1"/>
          </p:cNvSpPr>
          <p:nvPr/>
        </p:nvSpPr>
        <p:spPr bwMode="auto">
          <a:xfrm rot="21206622">
            <a:off x="2429432" y="1429878"/>
            <a:ext cx="270272" cy="1730172"/>
          </a:xfrm>
          <a:prstGeom prst="can">
            <a:avLst>
              <a:gd name="adj" fmla="val 60785"/>
            </a:avLst>
          </a:prstGeom>
          <a:solidFill>
            <a:srgbClr val="FFC000"/>
          </a:solidFill>
          <a:ln w="9525">
            <a:solidFill>
              <a:schemeClr val="tx1"/>
            </a:solidFill>
            <a:round/>
            <a:headEnd/>
            <a:tailEnd/>
          </a:ln>
          <a:effectLst/>
        </p:spPr>
        <p:txBody>
          <a:bodyPr vert="eaVert"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sv-SE" sz="1350" b="0" i="0" u="none" strike="noStrike" kern="1200" cap="none" spc="0" normalizeH="0" baseline="0" noProof="0">
                <a:ln>
                  <a:noFill/>
                </a:ln>
                <a:solidFill>
                  <a:prstClr val="black"/>
                </a:solidFill>
                <a:effectLst/>
                <a:uLnTx/>
                <a:uFillTx/>
                <a:latin typeface="Arial" panose="020B0604020202020204" pitchFamily="34" charset="0"/>
                <a:ea typeface="+mn-ea"/>
                <a:cs typeface="+mn-cs"/>
              </a:rPr>
              <a:t>Skola</a:t>
            </a:r>
          </a:p>
        </p:txBody>
      </p:sp>
      <p:sp>
        <p:nvSpPr>
          <p:cNvPr id="97289" name="AutoShape 9"/>
          <p:cNvSpPr>
            <a:spLocks noChangeArrowheads="1"/>
          </p:cNvSpPr>
          <p:nvPr/>
        </p:nvSpPr>
        <p:spPr bwMode="auto">
          <a:xfrm rot="-754502">
            <a:off x="1892257" y="1143092"/>
            <a:ext cx="270272" cy="2106215"/>
          </a:xfrm>
          <a:prstGeom prst="can">
            <a:avLst>
              <a:gd name="adj" fmla="val 89439"/>
            </a:avLst>
          </a:prstGeom>
          <a:solidFill>
            <a:srgbClr val="FFC000"/>
          </a:solidFill>
          <a:ln w="9525">
            <a:solidFill>
              <a:schemeClr val="tx1"/>
            </a:solidFill>
            <a:round/>
            <a:headEnd/>
            <a:tailEnd/>
          </a:ln>
          <a:effectLst/>
        </p:spPr>
        <p:txBody>
          <a:bodyPr vert="eaVert"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sv-SE"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Arbetsförmedlingen</a:t>
            </a:r>
          </a:p>
        </p:txBody>
      </p:sp>
      <p:sp>
        <p:nvSpPr>
          <p:cNvPr id="97290" name="AutoShape 10"/>
          <p:cNvSpPr>
            <a:spLocks noChangeArrowheads="1"/>
          </p:cNvSpPr>
          <p:nvPr/>
        </p:nvSpPr>
        <p:spPr bwMode="auto">
          <a:xfrm rot="298924">
            <a:off x="2979829" y="1006056"/>
            <a:ext cx="270272" cy="2160985"/>
          </a:xfrm>
          <a:prstGeom prst="can">
            <a:avLst>
              <a:gd name="adj" fmla="val 75329"/>
            </a:avLst>
          </a:prstGeom>
          <a:solidFill>
            <a:srgbClr val="FFC000"/>
          </a:solidFill>
          <a:ln w="9525">
            <a:solidFill>
              <a:schemeClr val="tx1"/>
            </a:solidFill>
            <a:round/>
            <a:headEnd/>
            <a:tailEnd/>
          </a:ln>
          <a:effectLst/>
        </p:spPr>
        <p:txBody>
          <a:bodyPr vert="eaVert"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sv-SE"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Försäkringskassan</a:t>
            </a:r>
          </a:p>
        </p:txBody>
      </p:sp>
      <p:sp>
        <p:nvSpPr>
          <p:cNvPr id="97291" name="Text Box 11"/>
          <p:cNvSpPr txBox="1">
            <a:spLocks noChangeArrowheads="1"/>
          </p:cNvSpPr>
          <p:nvPr/>
        </p:nvSpPr>
        <p:spPr bwMode="auto">
          <a:xfrm>
            <a:off x="4733926" y="2834880"/>
            <a:ext cx="3132535" cy="20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sv-SE" altLang="sv-SE" sz="2400" b="0" i="0" u="none" strike="noStrike" kern="1200" cap="none" spc="0" normalizeH="0" baseline="0" noProof="0" dirty="0">
                <a:ln>
                  <a:noFill/>
                </a:ln>
                <a:solidFill>
                  <a:srgbClr val="000066"/>
                </a:solidFill>
                <a:effectLst/>
                <a:uLnTx/>
                <a:uFillTx/>
                <a:latin typeface="Tahoma" pitchFamily="34" charset="0"/>
                <a:ea typeface="+mn-ea"/>
                <a:cs typeface="+mn-cs"/>
              </a:rPr>
              <a:t>Samverkan </a:t>
            </a:r>
          </a:p>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sv-SE" altLang="sv-SE" sz="2400" b="0" i="0" u="none" strike="noStrike" kern="1200" cap="none" spc="0" normalizeH="0" baseline="0" noProof="0" dirty="0">
                <a:ln>
                  <a:noFill/>
                </a:ln>
                <a:solidFill>
                  <a:srgbClr val="000066"/>
                </a:solidFill>
                <a:effectLst/>
                <a:uLnTx/>
                <a:uFillTx/>
                <a:latin typeface="Tahoma" pitchFamily="34" charset="0"/>
                <a:ea typeface="+mn-ea"/>
                <a:cs typeface="+mn-cs"/>
              </a:rPr>
              <a:t>– alla måste hjälpa </a:t>
            </a:r>
          </a:p>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sv-SE" altLang="sv-SE" sz="2400" b="0" i="0" u="none" strike="noStrike" kern="1200" cap="none" spc="0" normalizeH="0" baseline="0" noProof="0" dirty="0">
                <a:ln>
                  <a:noFill/>
                </a:ln>
                <a:solidFill>
                  <a:srgbClr val="000066"/>
                </a:solidFill>
                <a:effectLst/>
                <a:uLnTx/>
                <a:uFillTx/>
                <a:latin typeface="Tahoma" pitchFamily="34" charset="0"/>
                <a:ea typeface="+mn-ea"/>
                <a:cs typeface="+mn-cs"/>
              </a:rPr>
              <a:t>till samtidigt!</a:t>
            </a:r>
          </a:p>
          <a:p>
            <a:pPr marL="342900" marR="0" lvl="0" indent="-342900" algn="ctr"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endParaRPr kumimoji="0" lang="sv-SE" altLang="sv-SE" sz="2400" b="0" i="0" u="none" strike="noStrike" kern="1200" cap="none" spc="0" normalizeH="0" baseline="0" noProof="0" dirty="0">
              <a:ln>
                <a:noFill/>
              </a:ln>
              <a:solidFill>
                <a:srgbClr val="000066"/>
              </a:solidFill>
              <a:effectLst>
                <a:outerShdw blurRad="38100" dist="38100" dir="2700000" algn="tl">
                  <a:srgbClr val="000000"/>
                </a:outerShdw>
              </a:effectLst>
              <a:uLnTx/>
              <a:uFillTx/>
              <a:latin typeface="Tahoma" pitchFamily="34" charset="0"/>
              <a:ea typeface="+mn-ea"/>
              <a:cs typeface="+mn-cs"/>
            </a:endParaRPr>
          </a:p>
        </p:txBody>
      </p:sp>
      <p:sp>
        <p:nvSpPr>
          <p:cNvPr id="97294" name="Text Box 14"/>
          <p:cNvSpPr txBox="1">
            <a:spLocks noChangeArrowheads="1"/>
          </p:cNvSpPr>
          <p:nvPr/>
        </p:nvSpPr>
        <p:spPr bwMode="auto">
          <a:xfrm>
            <a:off x="2087166" y="3699273"/>
            <a:ext cx="1365647" cy="2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l"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350" b="0" i="0" u="none" strike="noStrike" kern="1200" cap="none" spc="0" normalizeH="0" baseline="0" noProof="0">
              <a:ln>
                <a:noFill/>
              </a:ln>
              <a:solidFill>
                <a:prstClr val="black"/>
              </a:solidFill>
              <a:effectLst>
                <a:outerShdw blurRad="38100" dist="38100" dir="2700000" algn="tl">
                  <a:srgbClr val="FFFFFF"/>
                </a:outerShdw>
              </a:effectLst>
              <a:uLnTx/>
              <a:uFillTx/>
              <a:latin typeface="Tahoma" pitchFamily="34" charset="0"/>
              <a:ea typeface="+mn-ea"/>
              <a:cs typeface="+mn-cs"/>
            </a:endParaRPr>
          </a:p>
        </p:txBody>
      </p:sp>
      <p:sp>
        <p:nvSpPr>
          <p:cNvPr id="8201" name="Line 16"/>
          <p:cNvSpPr>
            <a:spLocks noChangeShapeType="1"/>
          </p:cNvSpPr>
          <p:nvPr/>
        </p:nvSpPr>
        <p:spPr bwMode="auto">
          <a:xfrm flipH="1">
            <a:off x="1494235" y="3320654"/>
            <a:ext cx="280868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2" name="Line 17"/>
          <p:cNvSpPr>
            <a:spLocks noChangeShapeType="1"/>
          </p:cNvSpPr>
          <p:nvPr/>
        </p:nvSpPr>
        <p:spPr bwMode="auto">
          <a:xfrm>
            <a:off x="1494236" y="3320654"/>
            <a:ext cx="1296590" cy="199905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3" name="Line 18"/>
          <p:cNvSpPr>
            <a:spLocks noChangeShapeType="1"/>
          </p:cNvSpPr>
          <p:nvPr/>
        </p:nvSpPr>
        <p:spPr bwMode="auto">
          <a:xfrm flipH="1">
            <a:off x="3059906" y="3320655"/>
            <a:ext cx="1243013" cy="194429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4" name="Line 19"/>
          <p:cNvSpPr>
            <a:spLocks noChangeShapeType="1"/>
          </p:cNvSpPr>
          <p:nvPr/>
        </p:nvSpPr>
        <p:spPr bwMode="auto">
          <a:xfrm>
            <a:off x="2789635" y="5319714"/>
            <a:ext cx="0" cy="59412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5" name="Line 20"/>
          <p:cNvSpPr>
            <a:spLocks noChangeShapeType="1"/>
          </p:cNvSpPr>
          <p:nvPr/>
        </p:nvSpPr>
        <p:spPr bwMode="auto">
          <a:xfrm>
            <a:off x="3059906" y="5264944"/>
            <a:ext cx="0" cy="4857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6" name="Line 21"/>
          <p:cNvSpPr>
            <a:spLocks noChangeShapeType="1"/>
          </p:cNvSpPr>
          <p:nvPr/>
        </p:nvSpPr>
        <p:spPr bwMode="auto">
          <a:xfrm flipV="1">
            <a:off x="2789636" y="5750719"/>
            <a:ext cx="269081" cy="1631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304" name="AutoShape 24"/>
          <p:cNvSpPr>
            <a:spLocks noChangeArrowheads="1"/>
          </p:cNvSpPr>
          <p:nvPr/>
        </p:nvSpPr>
        <p:spPr bwMode="auto">
          <a:xfrm rot="771884">
            <a:off x="3910813" y="1720272"/>
            <a:ext cx="270272" cy="1464619"/>
          </a:xfrm>
          <a:prstGeom prst="can">
            <a:avLst>
              <a:gd name="adj" fmla="val 60785"/>
            </a:avLst>
          </a:prstGeom>
          <a:solidFill>
            <a:srgbClr val="FFC000"/>
          </a:solidFill>
          <a:ln w="9525">
            <a:solidFill>
              <a:schemeClr val="tx1"/>
            </a:solidFill>
            <a:round/>
            <a:headEnd/>
            <a:tailEnd/>
          </a:ln>
          <a:effectLst/>
        </p:spPr>
        <p:txBody>
          <a:bodyPr vert="eaVert"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altLang="sv-SE" sz="13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Enskilt nätverk</a:t>
            </a:r>
          </a:p>
        </p:txBody>
      </p:sp>
      <p:pic>
        <p:nvPicPr>
          <p:cNvPr id="8208" name="Picture 25" descr="Logga Trappsteg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628" y="3627884"/>
            <a:ext cx="861760" cy="87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lips 2"/>
          <p:cNvSpPr/>
          <p:nvPr/>
        </p:nvSpPr>
        <p:spPr>
          <a:xfrm>
            <a:off x="5001816" y="4504836"/>
            <a:ext cx="2646387" cy="140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ruta 18"/>
          <p:cNvSpPr txBox="1"/>
          <p:nvPr/>
        </p:nvSpPr>
        <p:spPr>
          <a:xfrm>
            <a:off x="5061314" y="5070835"/>
            <a:ext cx="2862318"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Calibri" panose="020F0502020204030204"/>
                <a:ea typeface="+mn-ea"/>
                <a:cs typeface="+mn-cs"/>
              </a:rPr>
              <a:t>Rätt insats, rätt metod i rätt tid!</a:t>
            </a: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410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88"/>
                                        </p:tgtEl>
                                        <p:attrNameLst>
                                          <p:attrName>style.visibility</p:attrName>
                                        </p:attrNameLst>
                                      </p:cBhvr>
                                      <p:to>
                                        <p:strVal val="visible"/>
                                      </p:to>
                                    </p:set>
                                    <p:anim calcmode="lin" valueType="num">
                                      <p:cBhvr additive="base">
                                        <p:cTn id="7" dur="500" fill="hold"/>
                                        <p:tgtEl>
                                          <p:spTgt spid="97288"/>
                                        </p:tgtEl>
                                        <p:attrNameLst>
                                          <p:attrName>ppt_x</p:attrName>
                                        </p:attrNameLst>
                                      </p:cBhvr>
                                      <p:tavLst>
                                        <p:tav tm="0">
                                          <p:val>
                                            <p:strVal val="#ppt_x"/>
                                          </p:val>
                                        </p:tav>
                                        <p:tav tm="100000">
                                          <p:val>
                                            <p:strVal val="#ppt_x"/>
                                          </p:val>
                                        </p:tav>
                                      </p:tavLst>
                                    </p:anim>
                                    <p:anim calcmode="lin" valueType="num">
                                      <p:cBhvr additive="base">
                                        <p:cTn id="8" dur="500" fill="hold"/>
                                        <p:tgtEl>
                                          <p:spTgt spid="972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7"/>
                                        </p:tgtEl>
                                        <p:attrNameLst>
                                          <p:attrName>style.visibility</p:attrName>
                                        </p:attrNameLst>
                                      </p:cBhvr>
                                      <p:to>
                                        <p:strVal val="visible"/>
                                      </p:to>
                                    </p:set>
                                    <p:anim calcmode="lin" valueType="num">
                                      <p:cBhvr additive="base">
                                        <p:cTn id="13" dur="500" fill="hold"/>
                                        <p:tgtEl>
                                          <p:spTgt spid="97287"/>
                                        </p:tgtEl>
                                        <p:attrNameLst>
                                          <p:attrName>ppt_x</p:attrName>
                                        </p:attrNameLst>
                                      </p:cBhvr>
                                      <p:tavLst>
                                        <p:tav tm="0">
                                          <p:val>
                                            <p:strVal val="#ppt_x"/>
                                          </p:val>
                                        </p:tav>
                                        <p:tav tm="100000">
                                          <p:val>
                                            <p:strVal val="#ppt_x"/>
                                          </p:val>
                                        </p:tav>
                                      </p:tavLst>
                                    </p:anim>
                                    <p:anim calcmode="lin" valueType="num">
                                      <p:cBhvr additive="base">
                                        <p:cTn id="14" dur="500" fill="hold"/>
                                        <p:tgtEl>
                                          <p:spTgt spid="9728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additive="base">
                                        <p:cTn id="19" dur="500" fill="hold"/>
                                        <p:tgtEl>
                                          <p:spTgt spid="97286"/>
                                        </p:tgtEl>
                                        <p:attrNameLst>
                                          <p:attrName>ppt_x</p:attrName>
                                        </p:attrNameLst>
                                      </p:cBhvr>
                                      <p:tavLst>
                                        <p:tav tm="0">
                                          <p:val>
                                            <p:strVal val="#ppt_x"/>
                                          </p:val>
                                        </p:tav>
                                        <p:tav tm="100000">
                                          <p:val>
                                            <p:strVal val="#ppt_x"/>
                                          </p:val>
                                        </p:tav>
                                      </p:tavLst>
                                    </p:anim>
                                    <p:anim calcmode="lin" valueType="num">
                                      <p:cBhvr additive="base">
                                        <p:cTn id="20" dur="500" fill="hold"/>
                                        <p:tgtEl>
                                          <p:spTgt spid="9728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7289"/>
                                        </p:tgtEl>
                                        <p:attrNameLst>
                                          <p:attrName>style.visibility</p:attrName>
                                        </p:attrNameLst>
                                      </p:cBhvr>
                                      <p:to>
                                        <p:strVal val="visible"/>
                                      </p:to>
                                    </p:set>
                                    <p:anim calcmode="lin" valueType="num">
                                      <p:cBhvr additive="base">
                                        <p:cTn id="25" dur="500" fill="hold"/>
                                        <p:tgtEl>
                                          <p:spTgt spid="97289"/>
                                        </p:tgtEl>
                                        <p:attrNameLst>
                                          <p:attrName>ppt_x</p:attrName>
                                        </p:attrNameLst>
                                      </p:cBhvr>
                                      <p:tavLst>
                                        <p:tav tm="0">
                                          <p:val>
                                            <p:strVal val="#ppt_x"/>
                                          </p:val>
                                        </p:tav>
                                        <p:tav tm="100000">
                                          <p:val>
                                            <p:strVal val="#ppt_x"/>
                                          </p:val>
                                        </p:tav>
                                      </p:tavLst>
                                    </p:anim>
                                    <p:anim calcmode="lin" valueType="num">
                                      <p:cBhvr additive="base">
                                        <p:cTn id="26" dur="500" fill="hold"/>
                                        <p:tgtEl>
                                          <p:spTgt spid="9728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7290"/>
                                        </p:tgtEl>
                                        <p:attrNameLst>
                                          <p:attrName>style.visibility</p:attrName>
                                        </p:attrNameLst>
                                      </p:cBhvr>
                                      <p:to>
                                        <p:strVal val="visible"/>
                                      </p:to>
                                    </p:set>
                                    <p:anim calcmode="lin" valueType="num">
                                      <p:cBhvr additive="base">
                                        <p:cTn id="31" dur="500" fill="hold"/>
                                        <p:tgtEl>
                                          <p:spTgt spid="97290"/>
                                        </p:tgtEl>
                                        <p:attrNameLst>
                                          <p:attrName>ppt_x</p:attrName>
                                        </p:attrNameLst>
                                      </p:cBhvr>
                                      <p:tavLst>
                                        <p:tav tm="0">
                                          <p:val>
                                            <p:strVal val="#ppt_x"/>
                                          </p:val>
                                        </p:tav>
                                        <p:tav tm="100000">
                                          <p:val>
                                            <p:strVal val="#ppt_x"/>
                                          </p:val>
                                        </p:tav>
                                      </p:tavLst>
                                    </p:anim>
                                    <p:anim calcmode="lin" valueType="num">
                                      <p:cBhvr additive="base">
                                        <p:cTn id="32" dur="500" fill="hold"/>
                                        <p:tgtEl>
                                          <p:spTgt spid="972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7304"/>
                                        </p:tgtEl>
                                        <p:attrNameLst>
                                          <p:attrName>style.visibility</p:attrName>
                                        </p:attrNameLst>
                                      </p:cBhvr>
                                      <p:to>
                                        <p:strVal val="visible"/>
                                      </p:to>
                                    </p:set>
                                    <p:anim calcmode="lin" valueType="num">
                                      <p:cBhvr additive="base">
                                        <p:cTn id="37" dur="500" fill="hold"/>
                                        <p:tgtEl>
                                          <p:spTgt spid="97304"/>
                                        </p:tgtEl>
                                        <p:attrNameLst>
                                          <p:attrName>ppt_x</p:attrName>
                                        </p:attrNameLst>
                                      </p:cBhvr>
                                      <p:tavLst>
                                        <p:tav tm="0">
                                          <p:val>
                                            <p:strVal val="#ppt_x"/>
                                          </p:val>
                                        </p:tav>
                                        <p:tav tm="100000">
                                          <p:val>
                                            <p:strVal val="#ppt_x"/>
                                          </p:val>
                                        </p:tav>
                                      </p:tavLst>
                                    </p:anim>
                                    <p:anim calcmode="lin" valueType="num">
                                      <p:cBhvr additive="base">
                                        <p:cTn id="38" dur="500" fill="hold"/>
                                        <p:tgtEl>
                                          <p:spTgt spid="9730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animBg="1"/>
      <p:bldP spid="97287" grpId="0" animBg="1"/>
      <p:bldP spid="97288" grpId="0" animBg="1"/>
      <p:bldP spid="97289" grpId="0" animBg="1"/>
      <p:bldP spid="97290" grpId="0" animBg="1"/>
      <p:bldP spid="97304" grpId="0" animBg="1"/>
      <p:bldP spid="3"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sv-SE" sz="1200" b="0" i="0" u="none" strike="noStrike" kern="1200" cap="none" spc="0" normalizeH="0" baseline="0" noProof="0">
              <a:ln>
                <a:noFill/>
              </a:ln>
              <a:solidFill>
                <a:srgbClr val="000000">
                  <a:tint val="75000"/>
                </a:srgbClr>
              </a:solidFill>
              <a:effectLst/>
              <a:uLnTx/>
              <a:uFillTx/>
              <a:latin typeface="Arial" charset="0"/>
              <a:ea typeface="+mn-ea"/>
              <a:cs typeface="Arial" charset="0"/>
            </a:endParaRPr>
          </a:p>
        </p:txBody>
      </p:sp>
      <p:pic>
        <p:nvPicPr>
          <p:cNvPr id="5" name="Bildobjekt 4"/>
          <p:cNvPicPr/>
          <p:nvPr/>
        </p:nvPicPr>
        <p:blipFill>
          <a:blip r:embed="rId3"/>
          <a:stretch>
            <a:fillRect/>
          </a:stretch>
        </p:blipFill>
        <p:spPr>
          <a:xfrm>
            <a:off x="1547664" y="548680"/>
            <a:ext cx="6310451" cy="5112568"/>
          </a:xfrm>
          <a:prstGeom prst="rect">
            <a:avLst/>
          </a:prstGeom>
        </p:spPr>
      </p:pic>
    </p:spTree>
    <p:extLst>
      <p:ext uri="{BB962C8B-B14F-4D97-AF65-F5344CB8AC3E}">
        <p14:creationId xmlns:p14="http://schemas.microsoft.com/office/powerpoint/2010/main" val="919773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sv-SE" altLang="sv-SE" dirty="0">
                <a:solidFill>
                  <a:srgbClr val="000099"/>
                </a:solidFill>
              </a:rPr>
              <a:t>Den röda tråden</a:t>
            </a:r>
          </a:p>
        </p:txBody>
      </p:sp>
      <p:sp>
        <p:nvSpPr>
          <p:cNvPr id="115715" name="Rectangle 3"/>
          <p:cNvSpPr>
            <a:spLocks noGrp="1" noChangeArrowheads="1"/>
          </p:cNvSpPr>
          <p:nvPr>
            <p:ph type="body" sz="half" idx="1"/>
          </p:nvPr>
        </p:nvSpPr>
        <p:spPr>
          <a:xfrm>
            <a:off x="790303" y="3397907"/>
            <a:ext cx="2753916" cy="1782366"/>
          </a:xfrm>
        </p:spPr>
        <p:txBody>
          <a:bodyPr/>
          <a:lstStyle/>
          <a:p>
            <a:pPr eaLnBrk="1" hangingPunct="1">
              <a:lnSpc>
                <a:spcPct val="90000"/>
              </a:lnSpc>
              <a:defRPr/>
            </a:pPr>
            <a:r>
              <a:rPr lang="sv-SE" altLang="sv-SE" sz="1800" dirty="0">
                <a:solidFill>
                  <a:srgbClr val="EE4415"/>
                </a:solidFill>
              </a:rPr>
              <a:t>Salutogent perspektiv</a:t>
            </a:r>
          </a:p>
          <a:p>
            <a:pPr eaLnBrk="1" hangingPunct="1">
              <a:lnSpc>
                <a:spcPct val="90000"/>
              </a:lnSpc>
              <a:defRPr/>
            </a:pPr>
            <a:r>
              <a:rPr lang="sv-SE" altLang="sv-SE" sz="1800" dirty="0">
                <a:solidFill>
                  <a:srgbClr val="EE4415"/>
                </a:solidFill>
              </a:rPr>
              <a:t>Lösningsfokus  </a:t>
            </a:r>
          </a:p>
          <a:p>
            <a:pPr eaLnBrk="1" hangingPunct="1">
              <a:lnSpc>
                <a:spcPct val="90000"/>
              </a:lnSpc>
              <a:defRPr/>
            </a:pPr>
            <a:r>
              <a:rPr lang="sv-SE" altLang="sv-SE" sz="1800" dirty="0">
                <a:solidFill>
                  <a:srgbClr val="EE4415"/>
                </a:solidFill>
              </a:rPr>
              <a:t>Individuell coachning </a:t>
            </a:r>
          </a:p>
          <a:p>
            <a:pPr eaLnBrk="1" hangingPunct="1">
              <a:lnSpc>
                <a:spcPct val="90000"/>
              </a:lnSpc>
              <a:defRPr/>
            </a:pPr>
            <a:r>
              <a:rPr lang="sv-SE" altLang="sv-SE" sz="1800" dirty="0">
                <a:solidFill>
                  <a:srgbClr val="EE4415"/>
                </a:solidFill>
              </a:rPr>
              <a:t>Helhetssyn </a:t>
            </a:r>
          </a:p>
          <a:p>
            <a:pPr eaLnBrk="1" hangingPunct="1">
              <a:lnSpc>
                <a:spcPct val="90000"/>
              </a:lnSpc>
              <a:defRPr/>
            </a:pPr>
            <a:r>
              <a:rPr lang="sv-SE" altLang="sv-SE" sz="1800" dirty="0">
                <a:solidFill>
                  <a:srgbClr val="EE4415"/>
                </a:solidFill>
              </a:rPr>
              <a:t>Samverkan </a:t>
            </a:r>
          </a:p>
          <a:p>
            <a:pPr eaLnBrk="1" hangingPunct="1">
              <a:lnSpc>
                <a:spcPct val="90000"/>
              </a:lnSpc>
              <a:buFont typeface="Wingdings" panose="05000000000000000000" pitchFamily="2" charset="2"/>
              <a:buNone/>
              <a:defRPr/>
            </a:pPr>
            <a:endParaRPr lang="sv-SE" altLang="sv-SE" sz="1800" dirty="0"/>
          </a:p>
        </p:txBody>
      </p:sp>
      <p:sp>
        <p:nvSpPr>
          <p:cNvPr id="115716" name="Rectangle 4"/>
          <p:cNvSpPr>
            <a:spLocks noGrp="1" noChangeArrowheads="1"/>
          </p:cNvSpPr>
          <p:nvPr>
            <p:ph type="body" sz="half" idx="2"/>
          </p:nvPr>
        </p:nvSpPr>
        <p:spPr>
          <a:xfrm>
            <a:off x="4271792" y="1679088"/>
            <a:ext cx="3680222" cy="3861197"/>
          </a:xfrm>
        </p:spPr>
        <p:txBody>
          <a:bodyPr>
            <a:normAutofit fontScale="25000" lnSpcReduction="20000"/>
          </a:bodyPr>
          <a:lstStyle/>
          <a:p>
            <a:pPr eaLnBrk="1" hangingPunct="1">
              <a:lnSpc>
                <a:spcPct val="80000"/>
              </a:lnSpc>
              <a:buFont typeface="Wingdings" panose="05000000000000000000" pitchFamily="2" charset="2"/>
              <a:buNone/>
              <a:defRPr/>
            </a:pPr>
            <a:r>
              <a:rPr lang="sv-SE" altLang="sv-SE" sz="4800" b="1" dirty="0"/>
              <a:t>Salutogent perspektiv</a:t>
            </a:r>
            <a:r>
              <a:rPr lang="sv-SE" altLang="sv-SE" sz="4800" dirty="0"/>
              <a:t> </a:t>
            </a:r>
          </a:p>
          <a:p>
            <a:pPr eaLnBrk="1" hangingPunct="1">
              <a:lnSpc>
                <a:spcPct val="80000"/>
              </a:lnSpc>
              <a:buFont typeface="Wingdings" panose="05000000000000000000" pitchFamily="2" charset="2"/>
              <a:buNone/>
              <a:defRPr/>
            </a:pPr>
            <a:r>
              <a:rPr lang="sv-SE" altLang="sv-SE" sz="1875" dirty="0"/>
              <a:t>	</a:t>
            </a:r>
            <a:r>
              <a:rPr lang="sv-SE" altLang="sv-SE" sz="4200" dirty="0"/>
              <a:t>Vi lyfter fram hälsobringande faktorer och fokuserar på det som fungerar och skapar en känsla av sammanhang.</a:t>
            </a:r>
          </a:p>
          <a:p>
            <a:pPr eaLnBrk="1" hangingPunct="1">
              <a:lnSpc>
                <a:spcPct val="80000"/>
              </a:lnSpc>
              <a:buFont typeface="Wingdings" panose="05000000000000000000" pitchFamily="2" charset="2"/>
              <a:buNone/>
              <a:defRPr/>
            </a:pPr>
            <a:r>
              <a:rPr lang="sv-SE" altLang="sv-SE" sz="4200" dirty="0"/>
              <a:t>	Ex. på detta är nätverksarbete, fysisk aktivitet, kost och kostrådgivning, meningsfullhet, delta i ett socialt sammanhang.</a:t>
            </a:r>
          </a:p>
          <a:p>
            <a:pPr lvl="1" eaLnBrk="1" hangingPunct="1">
              <a:lnSpc>
                <a:spcPct val="80000"/>
              </a:lnSpc>
              <a:buFont typeface="Wingdings" panose="05000000000000000000" pitchFamily="2" charset="2"/>
              <a:buNone/>
              <a:defRPr/>
            </a:pPr>
            <a:endParaRPr lang="sv-SE" altLang="sv-SE" sz="1875" dirty="0"/>
          </a:p>
          <a:p>
            <a:pPr eaLnBrk="1" hangingPunct="1">
              <a:lnSpc>
                <a:spcPct val="80000"/>
              </a:lnSpc>
              <a:buFont typeface="Wingdings" panose="05000000000000000000" pitchFamily="2" charset="2"/>
              <a:buNone/>
              <a:defRPr/>
            </a:pPr>
            <a:r>
              <a:rPr lang="sv-SE" altLang="sv-SE" sz="4800" b="1" dirty="0"/>
              <a:t>Lösningsfokus</a:t>
            </a:r>
          </a:p>
          <a:p>
            <a:pPr eaLnBrk="1" hangingPunct="1">
              <a:lnSpc>
                <a:spcPct val="80000"/>
              </a:lnSpc>
              <a:buFontTx/>
              <a:buNone/>
              <a:defRPr/>
            </a:pPr>
            <a:r>
              <a:rPr lang="sv-SE" altLang="sv-SE" sz="1875" dirty="0"/>
              <a:t>	</a:t>
            </a:r>
            <a:r>
              <a:rPr lang="sv-SE" altLang="sv-SE" sz="4200" dirty="0"/>
              <a:t>Deltagaren formulerar själv sina mål och lyfter med stöd av personal fram styrkor, förmågor och egen kompetens.</a:t>
            </a:r>
          </a:p>
          <a:p>
            <a:pPr eaLnBrk="1" hangingPunct="1">
              <a:lnSpc>
                <a:spcPct val="80000"/>
              </a:lnSpc>
              <a:buFontTx/>
              <a:buNone/>
              <a:defRPr/>
            </a:pPr>
            <a:endParaRPr lang="sv-SE" altLang="sv-SE" sz="1875" dirty="0"/>
          </a:p>
          <a:p>
            <a:pPr eaLnBrk="1" hangingPunct="1">
              <a:lnSpc>
                <a:spcPct val="80000"/>
              </a:lnSpc>
              <a:buFontTx/>
              <a:buNone/>
              <a:defRPr/>
            </a:pPr>
            <a:r>
              <a:rPr lang="sv-SE" altLang="sv-SE" sz="4800" b="1" dirty="0"/>
              <a:t>Individuell coachning</a:t>
            </a:r>
          </a:p>
          <a:p>
            <a:pPr eaLnBrk="1" hangingPunct="1">
              <a:lnSpc>
                <a:spcPct val="80000"/>
              </a:lnSpc>
              <a:buFontTx/>
              <a:buNone/>
              <a:defRPr/>
            </a:pPr>
            <a:r>
              <a:rPr lang="sv-SE" altLang="sv-SE" sz="1875" dirty="0"/>
              <a:t>	</a:t>
            </a:r>
            <a:r>
              <a:rPr lang="sv-SE" altLang="sv-SE" sz="4200" dirty="0"/>
              <a:t>Även om flera av insatserna inom Trappsteget bedrivs i gruppform måste anpassningar göras till individens egna behov och förutsättningar. Både vad det gäller tider och arbetsuppgifter.</a:t>
            </a:r>
          </a:p>
          <a:p>
            <a:pPr eaLnBrk="1" hangingPunct="1">
              <a:lnSpc>
                <a:spcPct val="80000"/>
              </a:lnSpc>
              <a:buFontTx/>
              <a:buNone/>
              <a:defRPr/>
            </a:pPr>
            <a:endParaRPr lang="sv-SE" altLang="sv-SE" sz="1875" dirty="0"/>
          </a:p>
          <a:p>
            <a:pPr eaLnBrk="1" hangingPunct="1">
              <a:lnSpc>
                <a:spcPct val="80000"/>
              </a:lnSpc>
              <a:buFontTx/>
              <a:buNone/>
              <a:defRPr/>
            </a:pPr>
            <a:r>
              <a:rPr lang="sv-SE" altLang="sv-SE" sz="4800" b="1" dirty="0"/>
              <a:t>Helhetssyn</a:t>
            </a:r>
          </a:p>
          <a:p>
            <a:pPr eaLnBrk="1" hangingPunct="1">
              <a:lnSpc>
                <a:spcPct val="80000"/>
              </a:lnSpc>
              <a:buFontTx/>
              <a:buNone/>
              <a:defRPr/>
            </a:pPr>
            <a:r>
              <a:rPr lang="sv-SE" altLang="sv-SE" sz="1875" dirty="0"/>
              <a:t>	</a:t>
            </a:r>
            <a:r>
              <a:rPr lang="sv-SE" altLang="sv-SE" sz="4200" dirty="0"/>
              <a:t>Alla delar av individens livssituation beaktas och insatserna fokuseras på det område som är viktigast.</a:t>
            </a:r>
          </a:p>
          <a:p>
            <a:pPr eaLnBrk="1" hangingPunct="1">
              <a:lnSpc>
                <a:spcPct val="80000"/>
              </a:lnSpc>
              <a:buFontTx/>
              <a:buNone/>
              <a:defRPr/>
            </a:pPr>
            <a:endParaRPr lang="sv-SE" altLang="sv-SE" sz="1875" dirty="0"/>
          </a:p>
          <a:p>
            <a:pPr eaLnBrk="1" hangingPunct="1">
              <a:lnSpc>
                <a:spcPct val="80000"/>
              </a:lnSpc>
              <a:buFontTx/>
              <a:buNone/>
              <a:defRPr/>
            </a:pPr>
            <a:r>
              <a:rPr lang="sv-SE" altLang="sv-SE" sz="4800" b="1" dirty="0"/>
              <a:t>Samverkan</a:t>
            </a:r>
          </a:p>
          <a:p>
            <a:pPr eaLnBrk="1" hangingPunct="1">
              <a:lnSpc>
                <a:spcPct val="80000"/>
              </a:lnSpc>
              <a:buFontTx/>
              <a:buNone/>
              <a:defRPr/>
            </a:pPr>
            <a:r>
              <a:rPr lang="sv-SE" altLang="sv-SE" sz="1875" dirty="0"/>
              <a:t>	</a:t>
            </a:r>
            <a:r>
              <a:rPr lang="sv-SE" altLang="sv-SE" sz="4200" dirty="0"/>
              <a:t>Ungdomarna är ofta aktuella inom flera av organisationerna och för att hjälpen ska bli effektiv måste insatserna samordnas. Organisationernas resurser kan således utnyttjas maximalt.</a:t>
            </a:r>
          </a:p>
          <a:p>
            <a:pPr eaLnBrk="1" hangingPunct="1">
              <a:lnSpc>
                <a:spcPct val="80000"/>
              </a:lnSpc>
              <a:buFontTx/>
              <a:buNone/>
              <a:defRPr/>
            </a:pPr>
            <a:endParaRPr lang="sv-SE" altLang="sv-SE" sz="4200" dirty="0"/>
          </a:p>
          <a:p>
            <a:pPr eaLnBrk="1" hangingPunct="1">
              <a:lnSpc>
                <a:spcPct val="80000"/>
              </a:lnSpc>
              <a:buFontTx/>
              <a:buNone/>
              <a:defRPr/>
            </a:pPr>
            <a:endParaRPr lang="sv-SE" altLang="sv-SE" sz="900" dirty="0"/>
          </a:p>
          <a:p>
            <a:pPr eaLnBrk="1" hangingPunct="1">
              <a:lnSpc>
                <a:spcPct val="80000"/>
              </a:lnSpc>
              <a:buFontTx/>
              <a:buNone/>
              <a:defRPr/>
            </a:pPr>
            <a:r>
              <a:rPr lang="sv-SE" altLang="sv-SE" sz="600" dirty="0"/>
              <a:t>	</a:t>
            </a:r>
          </a:p>
        </p:txBody>
      </p:sp>
      <p:sp>
        <p:nvSpPr>
          <p:cNvPr id="115718" name="AutoShape 6"/>
          <p:cNvSpPr>
            <a:spLocks noChangeArrowheads="1"/>
          </p:cNvSpPr>
          <p:nvPr/>
        </p:nvSpPr>
        <p:spPr bwMode="auto">
          <a:xfrm>
            <a:off x="1544642" y="1939528"/>
            <a:ext cx="1133475" cy="1296591"/>
          </a:xfrm>
          <a:prstGeom prst="curvedDownArrow">
            <a:avLst>
              <a:gd name="adj1" fmla="val 20000"/>
              <a:gd name="adj2" fmla="val 40000"/>
              <a:gd name="adj3" fmla="val 3813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ctr" defTabSz="914400" rtl="0" eaLnBrk="1" fontAlgn="auto" latinLnBrk="0" hangingPunct="1">
              <a:lnSpc>
                <a:spcPct val="80000"/>
              </a:lnSpc>
              <a:spcBef>
                <a:spcPct val="20000"/>
              </a:spcBef>
              <a:spcAft>
                <a:spcPts val="0"/>
              </a:spcAft>
              <a:buClr>
                <a:srgbClr val="0563C1"/>
              </a:buClr>
              <a:buSzPct val="65000"/>
              <a:buFont typeface="Wingdings" panose="05000000000000000000" pitchFamily="2" charset="2"/>
              <a:buNone/>
              <a:tabLst/>
              <a:defRPr/>
            </a:pPr>
            <a:endParaRPr kumimoji="0" lang="sv-SE" altLang="sv-SE" sz="1800" b="0" i="0" u="none" strike="noStrike" kern="1200" cap="none" spc="0" normalizeH="0" baseline="0" noProof="0">
              <a:ln>
                <a:noFill/>
              </a:ln>
              <a:solidFill>
                <a:prstClr val="white"/>
              </a:solidFill>
              <a:effectLst>
                <a:outerShdw blurRad="38100" dist="38100" dir="2700000" algn="tl">
                  <a:srgbClr val="000000"/>
                </a:outerShdw>
              </a:effectLst>
              <a:uLnTx/>
              <a:uFillTx/>
              <a:latin typeface="Tahoma" pitchFamily="34" charset="0"/>
              <a:ea typeface="+mn-ea"/>
              <a:cs typeface="+mn-cs"/>
            </a:endParaRP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245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732" y="3438642"/>
            <a:ext cx="3211001" cy="2570010"/>
          </a:xfrm>
          <a:prstGeom prst="rect">
            <a:avLst/>
          </a:prstGeom>
        </p:spPr>
      </p:pic>
      <p:sp>
        <p:nvSpPr>
          <p:cNvPr id="10253" name="Text Box 13"/>
          <p:cNvSpPr txBox="1">
            <a:spLocks noChangeArrowheads="1"/>
          </p:cNvSpPr>
          <p:nvPr/>
        </p:nvSpPr>
        <p:spPr bwMode="auto">
          <a:xfrm>
            <a:off x="1839101" y="4679832"/>
            <a:ext cx="1736689" cy="8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r>
              <a:rPr kumimoji="0" lang="sv-SE" altLang="sv-SE" sz="1050" b="0" i="0" u="none" strike="noStrike" kern="1200" cap="none" spc="0" normalizeH="0" baseline="0" noProof="0" dirty="0">
                <a:ln>
                  <a:noFill/>
                </a:ln>
                <a:solidFill>
                  <a:srgbClr val="000099"/>
                </a:solidFill>
                <a:effectLst/>
                <a:uLnTx/>
                <a:uFillTx/>
                <a:latin typeface="Tahoma" panose="020B0604030504040204" pitchFamily="34" charset="0"/>
                <a:ea typeface="+mn-ea"/>
                <a:cs typeface="+mn-cs"/>
              </a:rPr>
              <a:t>Att komma till Trappsteget</a:t>
            </a: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r>
              <a:rPr kumimoji="0" lang="sv-SE" altLang="sv-SE" sz="1050" b="0" i="0" u="none" strike="noStrike" kern="1200" cap="none" spc="0" normalizeH="0" baseline="0" noProof="0" dirty="0">
                <a:ln>
                  <a:noFill/>
                </a:ln>
                <a:solidFill>
                  <a:srgbClr val="000099"/>
                </a:solidFill>
                <a:effectLst/>
                <a:uLnTx/>
                <a:uFillTx/>
                <a:latin typeface="Tahoma" panose="020B0604030504040204" pitchFamily="34" charset="0"/>
                <a:ea typeface="+mn-ea"/>
                <a:cs typeface="+mn-cs"/>
              </a:rPr>
              <a:t>Kartläggning</a:t>
            </a: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endParaRPr kumimoji="0" lang="sv-SE" altLang="sv-SE" sz="1050" b="0" i="0" u="none" strike="noStrike" kern="1200" cap="none" spc="0" normalizeH="0" baseline="0" noProof="0" dirty="0">
              <a:ln>
                <a:noFill/>
              </a:ln>
              <a:solidFill>
                <a:srgbClr val="000099"/>
              </a:solidFill>
              <a:effectLst/>
              <a:uLnTx/>
              <a:uFillTx/>
              <a:latin typeface="Tahoma" panose="020B0604030504040204" pitchFamily="34" charset="0"/>
              <a:ea typeface="+mn-ea"/>
              <a:cs typeface="+mn-cs"/>
            </a:endParaRPr>
          </a:p>
        </p:txBody>
      </p:sp>
      <p:sp>
        <p:nvSpPr>
          <p:cNvPr id="10256" name="Text Box 16"/>
          <p:cNvSpPr txBox="1">
            <a:spLocks noChangeArrowheads="1"/>
          </p:cNvSpPr>
          <p:nvPr/>
        </p:nvSpPr>
        <p:spPr bwMode="auto">
          <a:xfrm>
            <a:off x="2601349" y="4023123"/>
            <a:ext cx="1836278" cy="8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r>
              <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Arbeta 100% av sin förmåga</a:t>
            </a: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r>
              <a:rPr kumimoji="0" lang="sv-SE" altLang="sv-SE" sz="1050" b="0" i="0" u="none" strike="noStrike" kern="1200" cap="none" spc="0" normalizeH="0" baseline="0" noProof="0" dirty="0" err="1">
                <a:ln>
                  <a:noFill/>
                </a:ln>
                <a:solidFill>
                  <a:srgbClr val="000099"/>
                </a:solidFill>
                <a:effectLst/>
                <a:uLnTx/>
                <a:uFillTx/>
                <a:latin typeface="Arial" panose="020B0604020202020204" pitchFamily="34" charset="0"/>
                <a:ea typeface="+mn-ea"/>
                <a:cs typeface="+mn-cs"/>
              </a:rPr>
              <a:t>Målbildning</a:t>
            </a:r>
            <a:r>
              <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 – vart vill jag?</a:t>
            </a: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endPar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endParaRPr>
          </a:p>
        </p:txBody>
      </p:sp>
      <p:sp>
        <p:nvSpPr>
          <p:cNvPr id="10258" name="Text Box 18"/>
          <p:cNvSpPr txBox="1">
            <a:spLocks noChangeArrowheads="1"/>
          </p:cNvSpPr>
          <p:nvPr/>
        </p:nvSpPr>
        <p:spPr bwMode="auto">
          <a:xfrm>
            <a:off x="3357394" y="3391695"/>
            <a:ext cx="1890713" cy="69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r>
              <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Praktik och utbildningar</a:t>
            </a: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r>
              <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Få vardagen att fungera</a:t>
            </a: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endPar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endParaRPr>
          </a:p>
        </p:txBody>
      </p:sp>
      <p:sp>
        <p:nvSpPr>
          <p:cNvPr id="10261" name="Text Box 21"/>
          <p:cNvSpPr txBox="1">
            <a:spLocks noChangeArrowheads="1"/>
          </p:cNvSpPr>
          <p:nvPr/>
        </p:nvSpPr>
        <p:spPr bwMode="auto">
          <a:xfrm>
            <a:off x="4891520" y="1996330"/>
            <a:ext cx="2403742" cy="69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r>
              <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Uthållighet i att behålla arbete/studier</a:t>
            </a: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r>
              <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SE och SEd</a:t>
            </a: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endPar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endParaRPr>
          </a:p>
        </p:txBody>
      </p:sp>
      <p:sp>
        <p:nvSpPr>
          <p:cNvPr id="101398" name="Text Box 22"/>
          <p:cNvSpPr txBox="1">
            <a:spLocks noChangeArrowheads="1"/>
          </p:cNvSpPr>
          <p:nvPr/>
        </p:nvSpPr>
        <p:spPr bwMode="auto">
          <a:xfrm>
            <a:off x="1143000" y="857250"/>
            <a:ext cx="2376488" cy="57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endParaRPr kumimoji="0" lang="sv-SE" altLang="sv-SE" sz="1350" b="0" i="0" u="none" strike="noStrike" kern="1200" cap="none" spc="0" normalizeH="0" baseline="0" noProof="0">
              <a:ln>
                <a:noFill/>
              </a:ln>
              <a:solidFill>
                <a:prstClr val="black"/>
              </a:solidFill>
              <a:effectLst>
                <a:outerShdw blurRad="38100" dist="38100" dir="2700000" algn="tl">
                  <a:srgbClr val="FFFFFF"/>
                </a:outerShdw>
              </a:effectLst>
              <a:uLnTx/>
              <a:uFillTx/>
              <a:latin typeface="Tahoma" pitchFamily="34" charset="0"/>
              <a:ea typeface="+mn-ea"/>
              <a:cs typeface="+mn-cs"/>
            </a:endParaRPr>
          </a:p>
          <a:p>
            <a:pPr marL="342900" marR="0" lvl="0" indent="-342900" algn="l" defTabSz="914400" rtl="0" eaLnBrk="1" fontAlgn="auto" latinLnBrk="0" hangingPunct="1">
              <a:lnSpc>
                <a:spcPct val="90000"/>
              </a:lnSpc>
              <a:spcBef>
                <a:spcPct val="50000"/>
              </a:spcBef>
              <a:spcAft>
                <a:spcPts val="0"/>
              </a:spcAft>
              <a:buClr>
                <a:srgbClr val="0563C1"/>
              </a:buClr>
              <a:buSzPct val="65000"/>
              <a:buFont typeface="Wingdings" panose="05000000000000000000" pitchFamily="2" charset="2"/>
              <a:buNone/>
              <a:tabLst/>
              <a:defRPr/>
            </a:pPr>
            <a:endParaRPr kumimoji="0" lang="sv-SE" altLang="sv-SE" sz="1350" b="0" i="0" u="none" strike="noStrike" kern="1200" cap="none" spc="0" normalizeH="0" baseline="0" noProof="0">
              <a:ln>
                <a:noFill/>
              </a:ln>
              <a:solidFill>
                <a:prstClr val="black"/>
              </a:solidFill>
              <a:effectLst>
                <a:outerShdw blurRad="38100" dist="38100" dir="2700000" algn="tl">
                  <a:srgbClr val="FFFFFF"/>
                </a:outerShdw>
              </a:effectLst>
              <a:uLnTx/>
              <a:uFillTx/>
              <a:latin typeface="Tahoma" pitchFamily="34" charset="0"/>
              <a:ea typeface="+mn-ea"/>
              <a:cs typeface="+mn-cs"/>
            </a:endParaRPr>
          </a:p>
        </p:txBody>
      </p:sp>
      <p:sp>
        <p:nvSpPr>
          <p:cNvPr id="10263" name="AutoShape 29"/>
          <p:cNvSpPr>
            <a:spLocks noChangeArrowheads="1"/>
          </p:cNvSpPr>
          <p:nvPr/>
        </p:nvSpPr>
        <p:spPr bwMode="auto">
          <a:xfrm>
            <a:off x="1656160" y="4023122"/>
            <a:ext cx="395288" cy="66079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solidFill>
          <a:ln w="9525"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406" name="AutoShape 30"/>
          <p:cNvSpPr>
            <a:spLocks noChangeArrowheads="1"/>
          </p:cNvSpPr>
          <p:nvPr/>
        </p:nvSpPr>
        <p:spPr bwMode="auto">
          <a:xfrm>
            <a:off x="2412206" y="3375422"/>
            <a:ext cx="395288" cy="660797"/>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FFFF00"/>
          </a:solidFill>
          <a:ln w="9525"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ctr"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350" b="0" i="0" u="none" strike="noStrike" kern="1200" cap="none" spc="0" normalizeH="0" baseline="0" noProof="0">
              <a:ln>
                <a:noFill/>
              </a:ln>
              <a:solidFill>
                <a:srgbClr val="000066"/>
              </a:solidFill>
              <a:effectLst>
                <a:outerShdw blurRad="38100" dist="38100" dir="2700000" algn="tl">
                  <a:srgbClr val="000000"/>
                </a:outerShdw>
              </a:effectLst>
              <a:uLnTx/>
              <a:uFillTx/>
              <a:latin typeface="Tahoma" pitchFamily="34" charset="0"/>
              <a:ea typeface="+mn-ea"/>
              <a:cs typeface="+mn-cs"/>
            </a:endParaRPr>
          </a:p>
        </p:txBody>
      </p:sp>
      <p:sp>
        <p:nvSpPr>
          <p:cNvPr id="10265" name="Text Box 34"/>
          <p:cNvSpPr txBox="1">
            <a:spLocks noChangeArrowheads="1"/>
          </p:cNvSpPr>
          <p:nvPr/>
        </p:nvSpPr>
        <p:spPr bwMode="auto">
          <a:xfrm>
            <a:off x="4117282" y="2683112"/>
            <a:ext cx="2431256"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Anpassade anställningar</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altLang="sv-SE" sz="1050" b="0" i="0" u="none" strike="noStrike" kern="1200" cap="none" spc="0" normalizeH="0" baseline="0" noProof="0" dirty="0">
                <a:ln>
                  <a:noFill/>
                </a:ln>
                <a:solidFill>
                  <a:srgbClr val="000099"/>
                </a:solidFill>
                <a:effectLst/>
                <a:uLnTx/>
                <a:uFillTx/>
                <a:latin typeface="Arial" panose="020B0604020202020204" pitchFamily="34" charset="0"/>
                <a:ea typeface="+mn-ea"/>
                <a:cs typeface="+mn-cs"/>
              </a:rPr>
              <a:t>Skräddarsydda utbildningar</a:t>
            </a:r>
          </a:p>
        </p:txBody>
      </p:sp>
      <p:sp>
        <p:nvSpPr>
          <p:cNvPr id="101412" name="AutoShape 36"/>
          <p:cNvSpPr>
            <a:spLocks noChangeArrowheads="1"/>
          </p:cNvSpPr>
          <p:nvPr/>
        </p:nvSpPr>
        <p:spPr bwMode="auto">
          <a:xfrm>
            <a:off x="1143001" y="857251"/>
            <a:ext cx="1754981" cy="1869281"/>
          </a:xfrm>
          <a:prstGeom prst="wedgeRectCallout">
            <a:avLst>
              <a:gd name="adj1" fmla="val -43750"/>
              <a:gd name="adj2" fmla="val 7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ctr"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350" b="0" i="0" u="none" strike="noStrike" kern="1200" cap="none" spc="0" normalizeH="0" baseline="0" noProof="0">
              <a:ln>
                <a:noFill/>
              </a:ln>
              <a:solidFill>
                <a:prstClr val="black"/>
              </a:solidFill>
              <a:effectLst>
                <a:outerShdw blurRad="38100" dist="38100" dir="2700000" algn="tl">
                  <a:srgbClr val="FFFFFF"/>
                </a:outerShdw>
              </a:effectLst>
              <a:uLnTx/>
              <a:uFillTx/>
              <a:latin typeface="Tahoma" pitchFamily="34" charset="0"/>
              <a:ea typeface="+mn-ea"/>
              <a:cs typeface="+mn-cs"/>
            </a:endParaRPr>
          </a:p>
        </p:txBody>
      </p:sp>
      <p:cxnSp>
        <p:nvCxnSpPr>
          <p:cNvPr id="3" name="Vinklad koppling 2"/>
          <p:cNvCxnSpPr/>
          <p:nvPr/>
        </p:nvCxnSpPr>
        <p:spPr>
          <a:xfrm rot="5400000">
            <a:off x="1602700" y="4261942"/>
            <a:ext cx="1252085" cy="764597"/>
          </a:xfrm>
          <a:prstGeom prst="bentConnector3">
            <a:avLst/>
          </a:prstGeom>
          <a:ln w="38100">
            <a:solidFill>
              <a:srgbClr val="EE4415"/>
            </a:solidFill>
          </a:ln>
        </p:spPr>
        <p:style>
          <a:lnRef idx="1">
            <a:schemeClr val="accent1"/>
          </a:lnRef>
          <a:fillRef idx="0">
            <a:schemeClr val="accent1"/>
          </a:fillRef>
          <a:effectRef idx="0">
            <a:schemeClr val="accent1"/>
          </a:effectRef>
          <a:fontRef idx="minor">
            <a:schemeClr val="tx1"/>
          </a:fontRef>
        </p:style>
      </p:cxnSp>
      <p:cxnSp>
        <p:nvCxnSpPr>
          <p:cNvPr id="38" name="Vinklad koppling 37"/>
          <p:cNvCxnSpPr/>
          <p:nvPr/>
        </p:nvCxnSpPr>
        <p:spPr>
          <a:xfrm rot="5400000">
            <a:off x="2366107" y="3599251"/>
            <a:ext cx="1252085" cy="764597"/>
          </a:xfrm>
          <a:prstGeom prst="bentConnector3">
            <a:avLst/>
          </a:prstGeom>
          <a:ln w="38100">
            <a:solidFill>
              <a:srgbClr val="EE4415"/>
            </a:solidFill>
          </a:ln>
        </p:spPr>
        <p:style>
          <a:lnRef idx="1">
            <a:schemeClr val="accent1"/>
          </a:lnRef>
          <a:fillRef idx="0">
            <a:schemeClr val="accent1"/>
          </a:fillRef>
          <a:effectRef idx="0">
            <a:schemeClr val="accent1"/>
          </a:effectRef>
          <a:fontRef idx="minor">
            <a:schemeClr val="tx1"/>
          </a:fontRef>
        </p:style>
      </p:cxnSp>
      <p:cxnSp>
        <p:nvCxnSpPr>
          <p:cNvPr id="39" name="Vinklad koppling 38"/>
          <p:cNvCxnSpPr/>
          <p:nvPr/>
        </p:nvCxnSpPr>
        <p:spPr>
          <a:xfrm rot="5400000">
            <a:off x="3133270" y="2973208"/>
            <a:ext cx="1252085" cy="764597"/>
          </a:xfrm>
          <a:prstGeom prst="bentConnector3">
            <a:avLst/>
          </a:prstGeom>
          <a:ln w="38100">
            <a:solidFill>
              <a:srgbClr val="EE4415"/>
            </a:solidFill>
          </a:ln>
        </p:spPr>
        <p:style>
          <a:lnRef idx="1">
            <a:schemeClr val="accent1"/>
          </a:lnRef>
          <a:fillRef idx="0">
            <a:schemeClr val="accent1"/>
          </a:fillRef>
          <a:effectRef idx="0">
            <a:schemeClr val="accent1"/>
          </a:effectRef>
          <a:fontRef idx="minor">
            <a:schemeClr val="tx1"/>
          </a:fontRef>
        </p:style>
      </p:cxnSp>
      <p:cxnSp>
        <p:nvCxnSpPr>
          <p:cNvPr id="40" name="Vinklad koppling 39"/>
          <p:cNvCxnSpPr/>
          <p:nvPr/>
        </p:nvCxnSpPr>
        <p:spPr>
          <a:xfrm rot="5400000">
            <a:off x="3840987" y="2287717"/>
            <a:ext cx="1370981" cy="764597"/>
          </a:xfrm>
          <a:prstGeom prst="bentConnector3">
            <a:avLst/>
          </a:prstGeom>
          <a:ln w="38100">
            <a:solidFill>
              <a:srgbClr val="EE4415"/>
            </a:solidFill>
          </a:ln>
        </p:spPr>
        <p:style>
          <a:lnRef idx="1">
            <a:schemeClr val="accent1"/>
          </a:lnRef>
          <a:fillRef idx="0">
            <a:schemeClr val="accent1"/>
          </a:fillRef>
          <a:effectRef idx="0">
            <a:schemeClr val="accent1"/>
          </a:effectRef>
          <a:fontRef idx="minor">
            <a:schemeClr val="tx1"/>
          </a:fontRef>
        </p:style>
      </p:cxnSp>
      <p:cxnSp>
        <p:nvCxnSpPr>
          <p:cNvPr id="15" name="Rak koppling 14"/>
          <p:cNvCxnSpPr/>
          <p:nvPr/>
        </p:nvCxnSpPr>
        <p:spPr>
          <a:xfrm>
            <a:off x="4891519" y="1996330"/>
            <a:ext cx="1136045" cy="0"/>
          </a:xfrm>
          <a:prstGeom prst="line">
            <a:avLst/>
          </a:prstGeom>
          <a:ln w="38100">
            <a:solidFill>
              <a:srgbClr val="EE4415"/>
            </a:solidFill>
          </a:ln>
        </p:spPr>
        <p:style>
          <a:lnRef idx="1">
            <a:schemeClr val="accent1"/>
          </a:lnRef>
          <a:fillRef idx="0">
            <a:schemeClr val="accent1"/>
          </a:fillRef>
          <a:effectRef idx="0">
            <a:schemeClr val="accent1"/>
          </a:effectRef>
          <a:fontRef idx="minor">
            <a:schemeClr val="tx1"/>
          </a:fontRef>
        </p:style>
      </p:cxnSp>
      <p:cxnSp>
        <p:nvCxnSpPr>
          <p:cNvPr id="17" name="Rak koppling 16"/>
          <p:cNvCxnSpPr/>
          <p:nvPr/>
        </p:nvCxnSpPr>
        <p:spPr>
          <a:xfrm flipH="1">
            <a:off x="1359372" y="5261082"/>
            <a:ext cx="498167" cy="0"/>
          </a:xfrm>
          <a:prstGeom prst="line">
            <a:avLst/>
          </a:prstGeom>
          <a:ln w="38100">
            <a:solidFill>
              <a:srgbClr val="EE4415"/>
            </a:solidFill>
          </a:ln>
        </p:spPr>
        <p:style>
          <a:lnRef idx="1">
            <a:schemeClr val="accent1"/>
          </a:lnRef>
          <a:fillRef idx="0">
            <a:schemeClr val="accent1"/>
          </a:fillRef>
          <a:effectRef idx="0">
            <a:schemeClr val="accent1"/>
          </a:effectRef>
          <a:fontRef idx="minor">
            <a:schemeClr val="tx1"/>
          </a:fontRef>
        </p:style>
      </p:cxnSp>
      <p:pic>
        <p:nvPicPr>
          <p:cNvPr id="18" name="Picture 2" descr="Bildresultat för tecknadlå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380" y="2262809"/>
            <a:ext cx="995203" cy="1052785"/>
          </a:xfrm>
          <a:prstGeom prst="rect">
            <a:avLst/>
          </a:prstGeom>
          <a:noFill/>
          <a:extLst>
            <a:ext uri="{909E8E84-426E-40DD-AFC4-6F175D3DCCD1}">
              <a14:hiddenFill xmlns:a14="http://schemas.microsoft.com/office/drawing/2010/main">
                <a:solidFill>
                  <a:srgbClr val="FFFFFF"/>
                </a:solidFill>
              </a14:hiddenFill>
            </a:ext>
          </a:extLst>
        </p:spPr>
      </p:pic>
      <p:sp>
        <p:nvSpPr>
          <p:cNvPr id="101414" name="AutoShape 38"/>
          <p:cNvSpPr>
            <a:spLocks noChangeArrowheads="1"/>
          </p:cNvSpPr>
          <p:nvPr/>
        </p:nvSpPr>
        <p:spPr bwMode="auto">
          <a:xfrm rot="16531670">
            <a:off x="1383873" y="690038"/>
            <a:ext cx="1875235" cy="2275285"/>
          </a:xfrm>
          <a:prstGeom prst="wedgeEllipseCallout">
            <a:avLst>
              <a:gd name="adj1" fmla="val -34759"/>
              <a:gd name="adj2" fmla="val 59745"/>
            </a:avLst>
          </a:prstGeom>
          <a:solidFill>
            <a:srgbClr val="009DCC">
              <a:alpha val="74902"/>
            </a:srgbClr>
          </a:solidFill>
          <a:ln w="9525" algn="ctr">
            <a:solidFill>
              <a:srgbClr val="0000FF"/>
            </a:solidFill>
            <a:miter lim="800000"/>
            <a:headEnd/>
            <a:tailEnd/>
          </a:ln>
          <a:effectLst/>
          <a:extLst/>
        </p:spPr>
        <p:txBody>
          <a:bodyPr rot="10800000"/>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342900" marR="0" lvl="0" indent="-342900" algn="ctr" defTabSz="914400" rtl="0" eaLnBrk="1" fontAlgn="auto" latinLnBrk="0" hangingPunct="1">
              <a:lnSpc>
                <a:spcPct val="90000"/>
              </a:lnSpc>
              <a:spcBef>
                <a:spcPct val="20000"/>
              </a:spcBef>
              <a:spcAft>
                <a:spcPts val="0"/>
              </a:spcAft>
              <a:buClr>
                <a:srgbClr val="0563C1"/>
              </a:buClr>
              <a:buSzPct val="65000"/>
              <a:buFont typeface="Wingdings" panose="05000000000000000000" pitchFamily="2" charset="2"/>
              <a:buNone/>
              <a:tabLst/>
              <a:defRPr/>
            </a:pPr>
            <a:endParaRPr kumimoji="0" lang="sv-SE" altLang="sv-SE" sz="1350" b="0" i="0" u="none" strike="noStrike" kern="1200" cap="none" spc="0" normalizeH="0" baseline="0" noProof="0">
              <a:ln>
                <a:noFill/>
              </a:ln>
              <a:solidFill>
                <a:prstClr val="black"/>
              </a:solidFill>
              <a:effectLst>
                <a:outerShdw blurRad="38100" dist="38100" dir="2700000" algn="tl">
                  <a:srgbClr val="FFFFFF"/>
                </a:outerShdw>
              </a:effectLst>
              <a:uLnTx/>
              <a:uFillTx/>
              <a:latin typeface="Tahoma" pitchFamily="34" charset="0"/>
              <a:ea typeface="+mn-ea"/>
              <a:cs typeface="+mn-cs"/>
            </a:endParaRPr>
          </a:p>
        </p:txBody>
      </p:sp>
      <p:sp>
        <p:nvSpPr>
          <p:cNvPr id="19" name="textruta 18"/>
          <p:cNvSpPr txBox="1"/>
          <p:nvPr/>
        </p:nvSpPr>
        <p:spPr>
          <a:xfrm>
            <a:off x="1475048" y="1193278"/>
            <a:ext cx="1882347" cy="12557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NPF</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Utanförskap</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Stress o sömnproblem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Psykisk ohälsa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Kunskapsluckor</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Missbruk</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altLang="sv-SE" sz="12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rPr>
              <a:t>?</a:t>
            </a: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1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1414"/>
                                        </p:tgtEl>
                                        <p:attrNameLst>
                                          <p:attrName>style.visibility</p:attrName>
                                        </p:attrNameLst>
                                      </p:cBhvr>
                                      <p:to>
                                        <p:strVal val="visible"/>
                                      </p:to>
                                    </p:set>
                                    <p:animEffect transition="in" filter="fade">
                                      <p:cBhvr>
                                        <p:cTn id="14" dur="1000"/>
                                        <p:tgtEl>
                                          <p:spTgt spid="101414"/>
                                        </p:tgtEl>
                                      </p:cBhvr>
                                    </p:animEffect>
                                    <p:anim calcmode="lin" valueType="num">
                                      <p:cBhvr>
                                        <p:cTn id="15" dur="1000" fill="hold"/>
                                        <p:tgtEl>
                                          <p:spTgt spid="101414"/>
                                        </p:tgtEl>
                                        <p:attrNameLst>
                                          <p:attrName>ppt_x</p:attrName>
                                        </p:attrNameLst>
                                      </p:cBhvr>
                                      <p:tavLst>
                                        <p:tav tm="0">
                                          <p:val>
                                            <p:strVal val="#ppt_x"/>
                                          </p:val>
                                        </p:tav>
                                        <p:tav tm="100000">
                                          <p:val>
                                            <p:strVal val="#ppt_x"/>
                                          </p:val>
                                        </p:tav>
                                      </p:tavLst>
                                    </p:anim>
                                    <p:anim calcmode="lin" valueType="num">
                                      <p:cBhvr>
                                        <p:cTn id="16" dur="1000" fill="hold"/>
                                        <p:tgtEl>
                                          <p:spTgt spid="1014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14" grpId="0" animBg="1"/>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107504" y="116632"/>
            <a:ext cx="3898776" cy="1162050"/>
          </a:xfrm>
        </p:spPr>
        <p:txBody>
          <a:bodyPr/>
          <a:lstStyle/>
          <a:p>
            <a:r>
              <a:rPr lang="sv-SE" dirty="0">
                <a:ln/>
                <a:solidFill>
                  <a:srgbClr val="00B0F0"/>
                </a:solidFill>
                <a:effectLst>
                  <a:outerShdw blurRad="38100" dist="38100" dir="2700000" algn="tl">
                    <a:srgbClr val="000000">
                      <a:alpha val="43137"/>
                    </a:srgbClr>
                  </a:outerShdw>
                </a:effectLst>
              </a:rPr>
              <a:t>Arbetsmarknad – Arbetsmarknadsanställningar-</a:t>
            </a:r>
            <a:endParaRPr lang="sv-SE" dirty="0"/>
          </a:p>
        </p:txBody>
      </p:sp>
      <p:pic>
        <p:nvPicPr>
          <p:cNvPr id="8" name="Platshållare för innehåll 7"/>
          <p:cNvPicPr>
            <a:picLocks noGrp="1" noChangeAspect="1"/>
          </p:cNvPicPr>
          <p:nvPr>
            <p:ph idx="1"/>
          </p:nvPr>
        </p:nvPicPr>
        <p:blipFill>
          <a:blip r:embed="rId2"/>
          <a:stretch>
            <a:fillRect/>
          </a:stretch>
        </p:blipFill>
        <p:spPr>
          <a:xfrm>
            <a:off x="4211960" y="908720"/>
            <a:ext cx="4276240" cy="4911625"/>
          </a:xfrm>
          <a:prstGeom prst="rect">
            <a:avLst/>
          </a:prstGeom>
        </p:spPr>
      </p:pic>
      <p:sp>
        <p:nvSpPr>
          <p:cNvPr id="9" name="Platshållare för text 4"/>
          <p:cNvSpPr>
            <a:spLocks noGrp="1"/>
          </p:cNvSpPr>
          <p:nvPr>
            <p:ph type="body" sz="half" idx="2"/>
          </p:nvPr>
        </p:nvSpPr>
        <p:spPr>
          <a:xfrm>
            <a:off x="251520" y="1412776"/>
            <a:ext cx="3008313" cy="4691063"/>
          </a:xfrm>
        </p:spPr>
        <p:txBody>
          <a:bodyPr>
            <a:normAutofit fontScale="85000" lnSpcReduction="10000"/>
          </a:bodyPr>
          <a:lstStyle/>
          <a:p>
            <a:r>
              <a:rPr lang="sv-SE" b="1" dirty="0"/>
              <a:t>Arbetsmarknadspolitiska anställningar </a:t>
            </a:r>
            <a:r>
              <a:rPr lang="sv-SE" dirty="0"/>
              <a:t>finns för att mildra verkningarna av arbetslöshet. Kan finnas enbart i kommunen och regleras enligt avtal om arbetstagare i arbetsmarknadspolitiska insatser (BEA). Räknas inte i den rapporterade statistiken till arbete. </a:t>
            </a:r>
          </a:p>
          <a:p>
            <a:endParaRPr lang="sv-SE" dirty="0"/>
          </a:p>
          <a:p>
            <a:r>
              <a:rPr lang="sv-SE" dirty="0"/>
              <a:t>De generella erfarenheter i kommunerna har visat att det är viktigt för arbetssökande med svag ställning på arbetsmarknaden att få visa upp sina kunskaper via en subventionerad anställning, för att senare få en bättre förankring på arbetsmarknaden</a:t>
            </a:r>
          </a:p>
          <a:p>
            <a:endParaRPr lang="sv-SE" dirty="0"/>
          </a:p>
          <a:p>
            <a:r>
              <a:rPr lang="sv-SE" dirty="0"/>
              <a:t>2017 var kvinnornas andel av anställningarna  45 procent och männens 55 procent i riket. Nu har trenden vänt i Vaggeryd. Fler kvinnor har anställningar. </a:t>
            </a:r>
          </a:p>
          <a:p>
            <a:br>
              <a:rPr lang="sv-SE" b="1" dirty="0"/>
            </a:br>
            <a:r>
              <a:rPr lang="sv-SE" dirty="0"/>
              <a:t>Antal årsarbetare 2018 var 33 stycken. </a:t>
            </a:r>
          </a:p>
          <a:p>
            <a:endParaRPr lang="sv-SE" dirty="0"/>
          </a:p>
          <a:p>
            <a:r>
              <a:rPr lang="sv-SE" dirty="0"/>
              <a:t>60 procent går vidare till ordinarie arbetsmarknad efter en arbetsmarknadsanställning </a:t>
            </a:r>
          </a:p>
        </p:txBody>
      </p:sp>
      <p:sp>
        <p:nvSpPr>
          <p:cNvPr id="10" name="Ellips 9"/>
          <p:cNvSpPr/>
          <p:nvPr/>
        </p:nvSpPr>
        <p:spPr>
          <a:xfrm>
            <a:off x="4788024" y="2819955"/>
            <a:ext cx="3421260" cy="1362104"/>
          </a:xfrm>
          <a:prstGeom prst="ellipse">
            <a:avLst/>
          </a:prstGeom>
          <a:noFill/>
          <a:ln>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D2851-2EA0-40E9-AA10-DDB325BD45B7}"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9311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5"/>
          <p:cNvGraphicFramePr>
            <a:graphicFrameLocks noGrp="1"/>
          </p:cNvGraphicFramePr>
          <p:nvPr>
            <p:ph idx="1"/>
            <p:extLst/>
          </p:nvPr>
        </p:nvGraphicFramePr>
        <p:xfrm>
          <a:off x="1043608" y="4149080"/>
          <a:ext cx="6995120" cy="2091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Bildobjekt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7" y="6470348"/>
            <a:ext cx="1331640" cy="384614"/>
          </a:xfrm>
          <a:prstGeom prst="rect">
            <a:avLst/>
          </a:prstGeom>
        </p:spPr>
      </p:pic>
      <p:grpSp>
        <p:nvGrpSpPr>
          <p:cNvPr id="6" name="Grupp 5"/>
          <p:cNvGrpSpPr/>
          <p:nvPr/>
        </p:nvGrpSpPr>
        <p:grpSpPr>
          <a:xfrm>
            <a:off x="1259632" y="3931125"/>
            <a:ext cx="864096" cy="815776"/>
            <a:chOff x="5357" y="1847751"/>
            <a:chExt cx="1245691" cy="830460"/>
          </a:xfrm>
        </p:grpSpPr>
        <p:sp>
          <p:nvSpPr>
            <p:cNvPr id="7" name="Rektangel med rundade hörn 6"/>
            <p:cNvSpPr/>
            <p:nvPr/>
          </p:nvSpPr>
          <p:spPr>
            <a:xfrm>
              <a:off x="5357" y="1847751"/>
              <a:ext cx="1245691" cy="830460"/>
            </a:xfrm>
            <a:prstGeom prst="roundRect">
              <a:avLst>
                <a:gd name="adj" fmla="val 10000"/>
              </a:avLst>
            </a:prstGeom>
            <a:solidFill>
              <a:srgbClr val="339966"/>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8" name="textruta 7"/>
            <p:cNvSpPr txBox="1"/>
            <p:nvPr/>
          </p:nvSpPr>
          <p:spPr>
            <a:xfrm>
              <a:off x="29680" y="1872074"/>
              <a:ext cx="1197045" cy="781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433" tIns="31433" rIns="31433" bIns="31433" numCol="1" spcCol="1270" anchor="ctr" anchorCtr="0">
              <a:noAutofit/>
            </a:bodyPr>
            <a:lstStyle/>
            <a:p>
              <a:pPr marL="0" marR="0" lvl="0" indent="0" algn="ctr" defTabSz="366713" rtl="0" eaLnBrk="1" fontAlgn="auto" latinLnBrk="0" hangingPunct="1">
                <a:lnSpc>
                  <a:spcPct val="90000"/>
                </a:lnSpc>
                <a:spcBef>
                  <a:spcPct val="0"/>
                </a:spcBef>
                <a:spcAft>
                  <a:spcPct val="35000"/>
                </a:spcAft>
                <a:buClrTx/>
                <a:buSzTx/>
                <a:buFontTx/>
                <a:buNone/>
                <a:tabLst/>
                <a:defRPr/>
              </a:pPr>
              <a:r>
                <a:rPr kumimoji="0" lang="sv-SE" sz="975" b="0" i="0" u="none" strike="noStrike" kern="1200" cap="none" spc="0" normalizeH="0" baseline="0" noProof="0" dirty="0">
                  <a:ln>
                    <a:noFill/>
                  </a:ln>
                  <a:solidFill>
                    <a:prstClr val="white"/>
                  </a:solidFill>
                  <a:effectLst/>
                  <a:uLnTx/>
                  <a:uFillTx/>
                  <a:latin typeface="Calibri" panose="020F0502020204030204"/>
                  <a:ea typeface="+mn-ea"/>
                  <a:cs typeface="+mn-cs"/>
                </a:rPr>
                <a:t>Välfärds</a:t>
              </a:r>
            </a:p>
            <a:p>
              <a:pPr marL="0" marR="0" lvl="0" indent="0" algn="ctr" defTabSz="366713" rtl="0" eaLnBrk="1" fontAlgn="auto" latinLnBrk="0" hangingPunct="1">
                <a:lnSpc>
                  <a:spcPct val="90000"/>
                </a:lnSpc>
                <a:spcBef>
                  <a:spcPct val="0"/>
                </a:spcBef>
                <a:spcAft>
                  <a:spcPct val="35000"/>
                </a:spcAft>
                <a:buClrTx/>
                <a:buSzTx/>
                <a:buFontTx/>
                <a:buNone/>
                <a:tabLst/>
                <a:defRPr/>
              </a:pPr>
              <a:r>
                <a:rPr kumimoji="0" lang="sv-SE" sz="975" b="0" i="0" u="none" strike="noStrike" kern="1200" cap="none" spc="0" normalizeH="0" baseline="0" noProof="0" dirty="0">
                  <a:ln>
                    <a:noFill/>
                  </a:ln>
                  <a:solidFill>
                    <a:prstClr val="white"/>
                  </a:solidFill>
                  <a:effectLst/>
                  <a:uLnTx/>
                  <a:uFillTx/>
                  <a:latin typeface="Calibri" panose="020F0502020204030204"/>
                  <a:ea typeface="+mn-ea"/>
                  <a:cs typeface="+mn-cs"/>
                </a:rPr>
                <a:t>anställning</a:t>
              </a:r>
            </a:p>
            <a:p>
              <a:pPr marL="0" marR="0" lvl="0" indent="0" algn="ctr" defTabSz="366713" rtl="0" eaLnBrk="1" fontAlgn="auto" latinLnBrk="0" hangingPunct="1">
                <a:lnSpc>
                  <a:spcPct val="90000"/>
                </a:lnSpc>
                <a:spcBef>
                  <a:spcPct val="0"/>
                </a:spcBef>
                <a:spcAft>
                  <a:spcPct val="35000"/>
                </a:spcAft>
                <a:buClrTx/>
                <a:buSzTx/>
                <a:buFontTx/>
                <a:buNone/>
                <a:tabLst/>
                <a:defRPr/>
              </a:pPr>
              <a:r>
                <a:rPr kumimoji="0" lang="sv-SE" sz="975" b="0" i="0" u="none" strike="noStrike" kern="1200" cap="none" spc="0" normalizeH="0" baseline="0" noProof="0" dirty="0">
                  <a:ln>
                    <a:noFill/>
                  </a:ln>
                  <a:solidFill>
                    <a:prstClr val="white"/>
                  </a:solidFill>
                  <a:effectLst/>
                  <a:uLnTx/>
                  <a:uFillTx/>
                  <a:latin typeface="Calibri" panose="020F0502020204030204"/>
                  <a:ea typeface="+mn-ea"/>
                  <a:cs typeface="+mn-cs"/>
                </a:rPr>
                <a:t>7 </a:t>
              </a:r>
            </a:p>
          </p:txBody>
        </p:sp>
      </p:grpSp>
      <p:sp>
        <p:nvSpPr>
          <p:cNvPr id="9" name="Rektangel 8"/>
          <p:cNvSpPr/>
          <p:nvPr/>
        </p:nvSpPr>
        <p:spPr>
          <a:xfrm>
            <a:off x="107504" y="325516"/>
            <a:ext cx="410445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Arbetsmarknad – Arbetsmarknadsanställningar</a:t>
            </a:r>
            <a:endPar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Diagram 9"/>
          <p:cNvGraphicFramePr>
            <a:graphicFrameLocks/>
          </p:cNvGraphicFramePr>
          <p:nvPr>
            <p:extLst/>
          </p:nvPr>
        </p:nvGraphicFramePr>
        <p:xfrm>
          <a:off x="4211960" y="517209"/>
          <a:ext cx="4671691" cy="3209125"/>
        </p:xfrm>
        <a:graphic>
          <a:graphicData uri="http://schemas.openxmlformats.org/drawingml/2006/chart">
            <c:chart xmlns:c="http://schemas.openxmlformats.org/drawingml/2006/chart" xmlns:r="http://schemas.openxmlformats.org/officeDocument/2006/relationships" r:id="rId8"/>
          </a:graphicData>
        </a:graphic>
      </p:graphicFrame>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Vi gör skillnad – Tillsammans med Respekt och Kvalitet för Hållbarhet </a:t>
            </a:r>
          </a:p>
        </p:txBody>
      </p:sp>
      <p:sp>
        <p:nvSpPr>
          <p:cNvPr id="3" name="Platshållare för bild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670D1-3FD1-494E-B55E-E092A194C055}" type="slidenum">
              <a:rPr kumimoji="0" lang="sv-S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923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472008" y="1384668"/>
            <a:ext cx="7772400" cy="1272553"/>
          </a:xfrm>
        </p:spPr>
        <p:txBody>
          <a:bodyPr>
            <a:normAutofit/>
          </a:bodyPr>
          <a:lstStyle/>
          <a:p>
            <a:pPr algn="l"/>
            <a:r>
              <a:rPr lang="sv-SE" sz="3000" b="1" dirty="0">
                <a:latin typeface="Arial" panose="020B0604020202020204" pitchFamily="34" charset="0"/>
                <a:cs typeface="Arial" panose="020B0604020202020204" pitchFamily="34" charset="0"/>
              </a:rPr>
              <a:t>Välfärdstjänster 2014-2019</a:t>
            </a:r>
            <a:br>
              <a:rPr lang="sv-SE" sz="3000" b="1" dirty="0">
                <a:latin typeface="Arial" panose="020B0604020202020204" pitchFamily="34" charset="0"/>
                <a:cs typeface="Arial" panose="020B0604020202020204" pitchFamily="34" charset="0"/>
              </a:rPr>
            </a:br>
            <a:r>
              <a:rPr lang="sv-SE" sz="1100" b="1" dirty="0">
                <a:latin typeface="Arial" panose="020B0604020202020204" pitchFamily="34" charset="0"/>
                <a:cs typeface="Arial" panose="020B0604020202020204" pitchFamily="34" charset="0"/>
              </a:rPr>
              <a:t>Enbart till de med försörjningsstöd som också har rätt till en lönesubvention. Tjänsterna har anslagits som en platsannons och har sökts av kandidaterna. Intervjuer har hållits av respektive arbetsplats. </a:t>
            </a:r>
            <a:endParaRPr lang="sv-SE" sz="3000"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645" y="2726922"/>
            <a:ext cx="214312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061" y="2726922"/>
            <a:ext cx="214312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743" y="2721132"/>
            <a:ext cx="2062671" cy="119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576" y="3915054"/>
            <a:ext cx="3011637" cy="116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6659" y="3915054"/>
            <a:ext cx="1553085" cy="1164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0826" y="3929063"/>
            <a:ext cx="2993582" cy="116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576" y="2726048"/>
            <a:ext cx="1571625" cy="117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Bildobjekt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035" y="6309320"/>
            <a:ext cx="1331640" cy="384614"/>
          </a:xfrm>
          <a:prstGeom prst="rect">
            <a:avLst/>
          </a:prstGeom>
        </p:spPr>
      </p:pic>
      <p:sp>
        <p:nvSpPr>
          <p:cNvPr id="4" name="Rektangel 3"/>
          <p:cNvSpPr/>
          <p:nvPr/>
        </p:nvSpPr>
        <p:spPr>
          <a:xfrm>
            <a:off x="173036" y="325516"/>
            <a:ext cx="461498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a:ea typeface="+mn-ea"/>
                <a:cs typeface="+mn-cs"/>
              </a:rPr>
              <a:t>Arbetsmarknad- Arbetsmarknadsanställningar </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800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28861" y="1340768"/>
            <a:ext cx="8229600" cy="1143000"/>
          </a:xfrm>
        </p:spPr>
        <p:txBody>
          <a:bodyPr>
            <a:normAutofit/>
          </a:bodyPr>
          <a:lstStyle/>
          <a:p>
            <a:pPr algn="l"/>
            <a:r>
              <a:rPr lang="sv-SE" sz="2250" b="1" dirty="0">
                <a:latin typeface="Arial" panose="020B0604020202020204" pitchFamily="34" charset="0"/>
                <a:cs typeface="Arial" panose="020B0604020202020204" pitchFamily="34" charset="0"/>
              </a:rPr>
              <a:t>Resultat välfärdstjänster 2014-2019</a:t>
            </a:r>
          </a:p>
        </p:txBody>
      </p:sp>
      <p:sp>
        <p:nvSpPr>
          <p:cNvPr id="3" name="Platshållare för innehåll 2"/>
          <p:cNvSpPr>
            <a:spLocks noGrp="1"/>
          </p:cNvSpPr>
          <p:nvPr>
            <p:ph idx="1"/>
          </p:nvPr>
        </p:nvSpPr>
        <p:spPr>
          <a:xfrm>
            <a:off x="673224" y="2718034"/>
            <a:ext cx="8229600" cy="3783010"/>
          </a:xfrm>
        </p:spPr>
        <p:txBody>
          <a:bodyPr>
            <a:normAutofit/>
          </a:bodyPr>
          <a:lstStyle/>
          <a:p>
            <a:r>
              <a:rPr lang="sv-SE" dirty="0">
                <a:latin typeface="Arial Narrow" panose="020B0606020202030204" pitchFamily="34" charset="0"/>
                <a:cs typeface="Times New Roman" panose="02020603050405020304" pitchFamily="18" charset="0"/>
              </a:rPr>
              <a:t>Totalt 40 tjänster avslutade.</a:t>
            </a:r>
          </a:p>
          <a:p>
            <a:r>
              <a:rPr lang="sv-SE" dirty="0">
                <a:latin typeface="Arial Narrow" panose="020B0606020202030204" pitchFamily="34" charset="0"/>
                <a:cs typeface="Times New Roman" panose="02020603050405020304" pitchFamily="18" charset="0"/>
              </a:rPr>
              <a:t>Av dessa: 23 till fortsatt anställning med eller utan stöd. 1 till studier och 1 till sjukpension.</a:t>
            </a:r>
          </a:p>
          <a:p>
            <a:r>
              <a:rPr lang="sv-SE" dirty="0">
                <a:latin typeface="Arial Narrow" panose="020B0606020202030204" pitchFamily="34" charset="0"/>
                <a:cs typeface="Times New Roman" panose="02020603050405020304" pitchFamily="18" charset="0"/>
              </a:rPr>
              <a:t>Tre har fortsatt försörjningsstöd till någon del, vilket innebär att 90% har fortsatt självförsörjning efter avslutad välfärdsanställning </a:t>
            </a:r>
          </a:p>
          <a:p>
            <a:pPr marL="0" indent="0">
              <a:buNone/>
            </a:pPr>
            <a:endParaRPr lang="sv-SE" dirty="0">
              <a:latin typeface="Times New Roman" panose="02020603050405020304" pitchFamily="18" charset="0"/>
              <a:cs typeface="Times New Roman" panose="02020603050405020304" pitchFamily="18" charset="0"/>
            </a:endParaRP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308737"/>
            <a:ext cx="1331640" cy="384614"/>
          </a:xfrm>
          <a:prstGeom prst="rect">
            <a:avLst/>
          </a:prstGeom>
        </p:spPr>
      </p:pic>
      <p:sp>
        <p:nvSpPr>
          <p:cNvPr id="5" name="Rektangel 4"/>
          <p:cNvSpPr/>
          <p:nvPr/>
        </p:nvSpPr>
        <p:spPr>
          <a:xfrm>
            <a:off x="173036" y="325516"/>
            <a:ext cx="461498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a:ea typeface="+mn-ea"/>
                <a:cs typeface="+mn-cs"/>
              </a:rPr>
              <a:t>Arbetsmarknads - Arbetsmarknadsanställningar </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a:ea typeface="+mn-ea"/>
                <a:cs typeface="+mn-cs"/>
              </a:rPr>
              <a:t>Vi gör skillnad – Tillsammans med Respekt och Kvalitet för Hållbarhet </a:t>
            </a: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A6911-7038-4FFD-AF11-A8732081B672}" type="slidenum">
              <a:rPr kumimoji="0" lang="sv-SE"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7240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82352" y="1735812"/>
            <a:ext cx="8579296" cy="76870"/>
          </a:xfrm>
        </p:spPr>
        <p:txBody>
          <a:bodyPr>
            <a:normAutofit fontScale="90000"/>
          </a:bodyPr>
          <a:lstStyle/>
          <a:p>
            <a:pPr algn="l"/>
            <a:r>
              <a:rPr lang="sv-SE" b="1" dirty="0">
                <a:latin typeface="Arial" panose="020B0604020202020204" pitchFamily="34" charset="0"/>
                <a:cs typeface="Arial" panose="020B0604020202020204" pitchFamily="34" charset="0"/>
              </a:rPr>
              <a:t>Extratjänster i Vaggeryds kommun </a:t>
            </a:r>
            <a:br>
              <a:rPr lang="sv-SE" b="1" dirty="0">
                <a:latin typeface="Arial" panose="020B0604020202020204" pitchFamily="34" charset="0"/>
                <a:cs typeface="Arial" panose="020B0604020202020204" pitchFamily="34" charset="0"/>
              </a:rPr>
            </a:br>
            <a:r>
              <a:rPr lang="sv-SE" b="1" dirty="0">
                <a:latin typeface="Arial" panose="020B0604020202020204" pitchFamily="34" charset="0"/>
                <a:cs typeface="Arial" panose="020B0604020202020204" pitchFamily="34" charset="0"/>
              </a:rPr>
              <a:t>2017-2019</a:t>
            </a:r>
          </a:p>
        </p:txBody>
      </p:sp>
      <p:sp>
        <p:nvSpPr>
          <p:cNvPr id="7" name="textruta 6"/>
          <p:cNvSpPr txBox="1"/>
          <p:nvPr/>
        </p:nvSpPr>
        <p:spPr>
          <a:xfrm>
            <a:off x="282352" y="2368778"/>
            <a:ext cx="8100900" cy="992579"/>
          </a:xfrm>
          <a:prstGeom prst="rect">
            <a:avLst/>
          </a:prstGeom>
          <a:noFill/>
        </p:spPr>
        <p:txBody>
          <a:bodyPr wrap="square" rtlCol="0">
            <a:spAutoFit/>
          </a:bodyPr>
          <a:lstStyle/>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950" b="0" i="0" u="none" strike="noStrike" kern="1200" cap="none" spc="0" normalizeH="0" baseline="0" noProof="0" dirty="0">
                <a:ln>
                  <a:noFill/>
                </a:ln>
                <a:solidFill>
                  <a:prstClr val="black"/>
                </a:solidFill>
                <a:effectLst/>
                <a:uLnTx/>
                <a:uFillTx/>
                <a:latin typeface="Arial" charset="0"/>
                <a:ea typeface="+mn-ea"/>
                <a:cs typeface="Arial" charset="0"/>
              </a:rPr>
              <a:t>En extra resurs inom kommunal välfärd – Förskola, äldreomsorg m.m.</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950" b="0" i="0" u="none" strike="noStrike" kern="1200" cap="none" spc="0" normalizeH="0" baseline="0" noProof="0" dirty="0">
                <a:ln>
                  <a:noFill/>
                </a:ln>
                <a:solidFill>
                  <a:prstClr val="black"/>
                </a:solidFill>
                <a:effectLst/>
                <a:uLnTx/>
                <a:uFillTx/>
                <a:latin typeface="Arial" charset="0"/>
                <a:ea typeface="+mn-ea"/>
                <a:cs typeface="Arial" charset="0"/>
              </a:rPr>
              <a:t>Avtal mellan Vaggeryds kommun, Arbetsförmedlingen och Kommunal. </a:t>
            </a:r>
          </a:p>
          <a:p>
            <a:pPr marL="214313" marR="0" lvl="0" indent="-214313" algn="l" defTabSz="6858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1950" b="0" i="0" u="none" strike="noStrike" kern="1200" cap="none" spc="0" normalizeH="0" baseline="0" noProof="0" dirty="0">
                <a:ln>
                  <a:noFill/>
                </a:ln>
                <a:solidFill>
                  <a:prstClr val="black"/>
                </a:solidFill>
                <a:effectLst/>
                <a:uLnTx/>
                <a:uFillTx/>
                <a:latin typeface="Arial" charset="0"/>
                <a:ea typeface="+mn-ea"/>
                <a:cs typeface="Arial" charset="0"/>
              </a:rPr>
              <a:t>Just nu - 21 pågående Extratjänster</a:t>
            </a:r>
          </a:p>
        </p:txBody>
      </p:sp>
      <p:pic>
        <p:nvPicPr>
          <p:cNvPr id="9" name="Bildobjekt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381328"/>
            <a:ext cx="1331640" cy="384614"/>
          </a:xfrm>
          <a:prstGeom prst="rect">
            <a:avLst/>
          </a:prstGeom>
        </p:spPr>
      </p:pic>
      <p:pic>
        <p:nvPicPr>
          <p:cNvPr id="10" name="Bildobjekt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673" y="3650169"/>
            <a:ext cx="5480655" cy="1723048"/>
          </a:xfrm>
          <a:prstGeom prst="rect">
            <a:avLst/>
          </a:prstGeom>
        </p:spPr>
      </p:pic>
      <p:sp>
        <p:nvSpPr>
          <p:cNvPr id="8" name="Rektangel 7"/>
          <p:cNvSpPr/>
          <p:nvPr/>
        </p:nvSpPr>
        <p:spPr>
          <a:xfrm>
            <a:off x="173036" y="325516"/>
            <a:ext cx="461498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solidFill>
                  <a:srgbClr val="00B0F0"/>
                </a:solidFill>
                <a:effectLst>
                  <a:outerShdw blurRad="38100" dist="38100" dir="2700000" algn="tl">
                    <a:srgbClr val="000000">
                      <a:alpha val="43137"/>
                    </a:srgbClr>
                  </a:outerShdw>
                </a:effectLst>
                <a:uLnTx/>
                <a:uFillTx/>
                <a:latin typeface="Calibri"/>
                <a:ea typeface="+mn-ea"/>
                <a:cs typeface="+mn-cs"/>
              </a:rPr>
              <a:t>Arbetsmarknads - Arbetsmarknadsanställningar </a:t>
            </a:r>
            <a:endParaRPr kumimoji="0" lang="sv-SE"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Bildobjekt 10"/>
          <p:cNvPicPr>
            <a:picLocks noChangeAspect="1"/>
          </p:cNvPicPr>
          <p:nvPr/>
        </p:nvPicPr>
        <p:blipFill>
          <a:blip r:embed="rId4"/>
          <a:stretch>
            <a:fillRect/>
          </a:stretch>
        </p:blipFill>
        <p:spPr>
          <a:xfrm>
            <a:off x="4932040" y="5402960"/>
            <a:ext cx="2803778" cy="603989"/>
          </a:xfrm>
          <a:prstGeom prst="rect">
            <a:avLst/>
          </a:prstGeom>
        </p:spPr>
      </p:pic>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black">
                    <a:tint val="75000"/>
                  </a:prstClr>
                </a:solidFill>
                <a:effectLst/>
                <a:uLnTx/>
                <a:uFillTx/>
                <a:latin typeface="Calibri"/>
                <a:ea typeface="+mn-ea"/>
                <a:cs typeface="+mn-cs"/>
              </a:rPr>
              <a:t>Vi gör skillnad – Tillsammans med Respekt och Kvalitet för Hållbarhet </a:t>
            </a: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A6911-7038-4FFD-AF11-A8732081B672}" type="slidenum">
              <a:rPr kumimoji="0" lang="sv-SE"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3735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a:t>Supported Employment, SE</a:t>
            </a:r>
          </a:p>
        </p:txBody>
      </p:sp>
      <p:sp>
        <p:nvSpPr>
          <p:cNvPr id="3" name="Platshållare för innehåll 2"/>
          <p:cNvSpPr>
            <a:spLocks noGrp="1"/>
          </p:cNvSpPr>
          <p:nvPr>
            <p:ph idx="1"/>
          </p:nvPr>
        </p:nvSpPr>
        <p:spPr/>
        <p:txBody>
          <a:bodyPr/>
          <a:lstStyle/>
          <a:p>
            <a:pPr marL="0" indent="0">
              <a:buNone/>
            </a:pPr>
            <a:endParaRPr lang="sv-SE" dirty="0"/>
          </a:p>
          <a:p>
            <a:pPr marL="0" indent="0">
              <a:buNone/>
            </a:pPr>
            <a:endParaRPr lang="sv-SE" dirty="0"/>
          </a:p>
          <a:p>
            <a:pPr marL="0" indent="0">
              <a:buNone/>
            </a:pPr>
            <a:endParaRPr lang="sv-SE" sz="1350" dirty="0"/>
          </a:p>
          <a:p>
            <a:pPr fontAlgn="auto">
              <a:spcAft>
                <a:spcPts val="0"/>
              </a:spcAft>
              <a:buClrTx/>
              <a:buFont typeface="Wingdings" panose="05000000000000000000" pitchFamily="2" charset="2"/>
              <a:buChar char="ü"/>
              <a:defRPr/>
            </a:pPr>
            <a:r>
              <a:rPr lang="sv-SE" sz="1350" b="1" dirty="0">
                <a:solidFill>
                  <a:prstClr val="black"/>
                </a:solidFill>
                <a:latin typeface="Calibri"/>
              </a:rPr>
              <a:t>Alla kan arbeta! </a:t>
            </a:r>
            <a:r>
              <a:rPr lang="sv-SE" sz="1350" dirty="0">
                <a:solidFill>
                  <a:prstClr val="black"/>
                </a:solidFill>
                <a:latin typeface="Calibri"/>
              </a:rPr>
              <a:t>Funktionshinder är relativt och uppstår i mötet mellan människan och miljön. </a:t>
            </a:r>
          </a:p>
          <a:p>
            <a:pPr fontAlgn="auto">
              <a:spcAft>
                <a:spcPts val="0"/>
              </a:spcAft>
              <a:buClrTx/>
              <a:buFont typeface="Wingdings" panose="05000000000000000000" pitchFamily="2" charset="2"/>
              <a:buChar char="ü"/>
              <a:defRPr/>
            </a:pPr>
            <a:r>
              <a:rPr lang="sv-SE" sz="1350" b="1" dirty="0">
                <a:solidFill>
                  <a:prstClr val="black"/>
                </a:solidFill>
                <a:latin typeface="Calibri"/>
              </a:rPr>
              <a:t>Individens önskemål och intressen </a:t>
            </a:r>
            <a:r>
              <a:rPr lang="sv-SE" sz="1350" dirty="0">
                <a:solidFill>
                  <a:prstClr val="black"/>
                </a:solidFill>
                <a:latin typeface="Calibri"/>
              </a:rPr>
              <a:t>är utgångspunkt i planeringen för att hitta rätt arbete med arbetsuppgifter som passar den enskildes starka sidor och erfarenheter samt </a:t>
            </a:r>
            <a:r>
              <a:rPr lang="sv-SE" sz="1350" b="1" dirty="0">
                <a:solidFill>
                  <a:prstClr val="black"/>
                </a:solidFill>
                <a:latin typeface="Calibri"/>
              </a:rPr>
              <a:t>rätt arbetsmiljö</a:t>
            </a:r>
            <a:r>
              <a:rPr lang="sv-SE" sz="1350" dirty="0">
                <a:solidFill>
                  <a:prstClr val="black"/>
                </a:solidFill>
                <a:latin typeface="Calibri"/>
              </a:rPr>
              <a:t>.</a:t>
            </a:r>
          </a:p>
          <a:p>
            <a:pPr fontAlgn="auto">
              <a:spcAft>
                <a:spcPts val="0"/>
              </a:spcAft>
              <a:buClrTx/>
              <a:buFont typeface="Wingdings" panose="05000000000000000000" pitchFamily="2" charset="2"/>
              <a:buChar char="ü"/>
              <a:defRPr/>
            </a:pPr>
            <a:r>
              <a:rPr lang="sv-SE" sz="1350" dirty="0">
                <a:solidFill>
                  <a:prstClr val="black"/>
                </a:solidFill>
                <a:latin typeface="Calibri"/>
              </a:rPr>
              <a:t>Alla kan lära sig, om rätt förutsättningar och stöd ges.</a:t>
            </a:r>
          </a:p>
          <a:p>
            <a:pPr fontAlgn="auto">
              <a:spcAft>
                <a:spcPts val="0"/>
              </a:spcAft>
              <a:buClrTx/>
              <a:buFont typeface="Wingdings" panose="05000000000000000000" pitchFamily="2" charset="2"/>
              <a:buChar char="ü"/>
              <a:defRPr/>
            </a:pPr>
            <a:r>
              <a:rPr lang="sv-SE" sz="1350" dirty="0">
                <a:solidFill>
                  <a:prstClr val="black"/>
                </a:solidFill>
                <a:latin typeface="Calibri"/>
              </a:rPr>
              <a:t>Alla skall ges möjlighet att göra </a:t>
            </a:r>
            <a:r>
              <a:rPr lang="sv-SE" sz="1350" b="1" dirty="0">
                <a:solidFill>
                  <a:prstClr val="black"/>
                </a:solidFill>
                <a:latin typeface="Calibri"/>
              </a:rPr>
              <a:t>välinformerade val</a:t>
            </a:r>
            <a:r>
              <a:rPr lang="sv-SE" sz="1350" dirty="0">
                <a:solidFill>
                  <a:prstClr val="black"/>
                </a:solidFill>
                <a:latin typeface="Calibri"/>
              </a:rPr>
              <a:t>, med förståelse för konsekvenserna av de val man gör. </a:t>
            </a:r>
          </a:p>
          <a:p>
            <a:pPr fontAlgn="auto">
              <a:spcAft>
                <a:spcPts val="0"/>
              </a:spcAft>
              <a:buClrTx/>
              <a:buFont typeface="Wingdings" panose="05000000000000000000" pitchFamily="2" charset="2"/>
              <a:buChar char="ü"/>
              <a:defRPr/>
            </a:pPr>
            <a:r>
              <a:rPr lang="sv-SE" sz="1350" dirty="0">
                <a:solidFill>
                  <a:prstClr val="black"/>
                </a:solidFill>
                <a:latin typeface="Calibri"/>
              </a:rPr>
              <a:t>Arbetssökandet börjar så snart individen har uttryckt en önskan om att arbeta. </a:t>
            </a:r>
          </a:p>
          <a:p>
            <a:pPr fontAlgn="auto">
              <a:spcAft>
                <a:spcPts val="0"/>
              </a:spcAft>
              <a:buClrTx/>
              <a:buFont typeface="Wingdings" panose="05000000000000000000" pitchFamily="2" charset="2"/>
              <a:buChar char="ü"/>
              <a:defRPr/>
            </a:pPr>
            <a:r>
              <a:rPr lang="sv-SE" sz="1350" dirty="0">
                <a:solidFill>
                  <a:prstClr val="black"/>
                </a:solidFill>
                <a:latin typeface="Calibri"/>
              </a:rPr>
              <a:t>Målet är att finna, få och behålla ett arbete på </a:t>
            </a:r>
            <a:r>
              <a:rPr lang="sv-SE" sz="1350" b="1" dirty="0">
                <a:solidFill>
                  <a:prstClr val="black"/>
                </a:solidFill>
                <a:latin typeface="Calibri"/>
              </a:rPr>
              <a:t>reguljära</a:t>
            </a:r>
            <a:r>
              <a:rPr lang="sv-SE" sz="1350" b="1" i="1" dirty="0">
                <a:solidFill>
                  <a:prstClr val="black"/>
                </a:solidFill>
                <a:latin typeface="Calibri"/>
              </a:rPr>
              <a:t> </a:t>
            </a:r>
            <a:r>
              <a:rPr lang="sv-SE" sz="1350" b="1" dirty="0">
                <a:solidFill>
                  <a:prstClr val="black"/>
                </a:solidFill>
                <a:latin typeface="Calibri"/>
              </a:rPr>
              <a:t>arbetsmarknaden. </a:t>
            </a:r>
          </a:p>
          <a:p>
            <a:pPr fontAlgn="auto">
              <a:spcAft>
                <a:spcPts val="0"/>
              </a:spcAft>
              <a:buClrTx/>
              <a:buFont typeface="Wingdings" panose="05000000000000000000" pitchFamily="2" charset="2"/>
              <a:buChar char="ü"/>
              <a:defRPr/>
            </a:pPr>
            <a:r>
              <a:rPr lang="sv-SE" sz="1350" dirty="0">
                <a:solidFill>
                  <a:prstClr val="black"/>
                </a:solidFill>
                <a:latin typeface="Calibri"/>
              </a:rPr>
              <a:t>Insatsen är </a:t>
            </a:r>
            <a:r>
              <a:rPr lang="sv-SE" sz="1350" b="1" dirty="0">
                <a:solidFill>
                  <a:prstClr val="black"/>
                </a:solidFill>
                <a:latin typeface="Calibri"/>
              </a:rPr>
              <a:t>inte tidsbegränsad </a:t>
            </a:r>
            <a:r>
              <a:rPr lang="sv-SE" sz="1350" dirty="0">
                <a:solidFill>
                  <a:prstClr val="black"/>
                </a:solidFill>
                <a:latin typeface="Calibri"/>
              </a:rPr>
              <a:t>– SE-coachen fortsätter sitt arbete så länge den enskilde har behov och önskar stöd. </a:t>
            </a:r>
          </a:p>
          <a:p>
            <a:pPr marL="0" indent="0">
              <a:buNone/>
            </a:pPr>
            <a:endParaRPr lang="sv-SE" dirty="0"/>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Ellips 5"/>
          <p:cNvSpPr/>
          <p:nvPr/>
        </p:nvSpPr>
        <p:spPr>
          <a:xfrm>
            <a:off x="1149052" y="1772816"/>
            <a:ext cx="1549896" cy="9018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Finna</a:t>
            </a:r>
          </a:p>
        </p:txBody>
      </p:sp>
      <p:sp>
        <p:nvSpPr>
          <p:cNvPr id="7" name="Ellips 6"/>
          <p:cNvSpPr/>
          <p:nvPr/>
        </p:nvSpPr>
        <p:spPr>
          <a:xfrm>
            <a:off x="3563888" y="1774585"/>
            <a:ext cx="1591798" cy="901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Få</a:t>
            </a:r>
            <a:r>
              <a:rPr kumimoji="0" lang="sv-SE" sz="1350" b="0" i="0" u="none" strike="noStrike" kern="1200" cap="none" spc="0" normalizeH="0" baseline="0" noProof="0" dirty="0">
                <a:ln>
                  <a:noFill/>
                </a:ln>
                <a:solidFill>
                  <a:prstClr val="white"/>
                </a:solidFill>
                <a:effectLst/>
                <a:uLnTx/>
                <a:uFillTx/>
                <a:latin typeface="Arial"/>
                <a:ea typeface="+mn-ea"/>
                <a:cs typeface="+mn-cs"/>
              </a:rPr>
              <a:t> </a:t>
            </a:r>
          </a:p>
        </p:txBody>
      </p:sp>
      <p:sp>
        <p:nvSpPr>
          <p:cNvPr id="8" name="Ellips 7"/>
          <p:cNvSpPr/>
          <p:nvPr/>
        </p:nvSpPr>
        <p:spPr>
          <a:xfrm>
            <a:off x="5796136" y="1772816"/>
            <a:ext cx="1706742" cy="841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Arial"/>
                <a:ea typeface="+mn-ea"/>
                <a:cs typeface="+mn-cs"/>
              </a:rPr>
              <a:t>Behålla</a:t>
            </a:r>
          </a:p>
        </p:txBody>
      </p:sp>
    </p:spTree>
    <p:extLst>
      <p:ext uri="{BB962C8B-B14F-4D97-AF65-F5344CB8AC3E}">
        <p14:creationId xmlns:p14="http://schemas.microsoft.com/office/powerpoint/2010/main" val="1435830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539552" y="980728"/>
            <a:ext cx="6844937" cy="2019224"/>
          </a:xfrm>
        </p:spPr>
        <p:txBody>
          <a:bodyPr/>
          <a:lstStyle/>
          <a:p>
            <a:pPr algn="l"/>
            <a:r>
              <a:rPr lang="sv-SE" dirty="0"/>
              <a:t>Vad gör en arbetsmarknadshandläggare?</a:t>
            </a:r>
          </a:p>
        </p:txBody>
      </p:sp>
    </p:spTree>
    <p:extLst>
      <p:ext uri="{BB962C8B-B14F-4D97-AF65-F5344CB8AC3E}">
        <p14:creationId xmlns:p14="http://schemas.microsoft.com/office/powerpoint/2010/main" val="4049550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a:t>Arbetsgivararbete</a:t>
            </a:r>
          </a:p>
        </p:txBody>
      </p:sp>
      <p:sp>
        <p:nvSpPr>
          <p:cNvPr id="3" name="Platshållare för innehåll 2"/>
          <p:cNvSpPr>
            <a:spLocks noGrp="1"/>
          </p:cNvSpPr>
          <p:nvPr>
            <p:ph idx="1"/>
          </p:nvPr>
        </p:nvSpPr>
        <p:spPr/>
        <p:txBody>
          <a:bodyPr/>
          <a:lstStyle/>
          <a:p>
            <a:pPr lvl="0">
              <a:buFont typeface="Wingdings" panose="05000000000000000000" pitchFamily="2" charset="2"/>
              <a:buChar char="ü"/>
            </a:pPr>
            <a:r>
              <a:rPr lang="sv-SE" sz="2000" dirty="0">
                <a:latin typeface="Arial Narrow" panose="020B0606020202030204" pitchFamily="34" charset="0"/>
              </a:rPr>
              <a:t>Frukostmöten – planering o utförande</a:t>
            </a:r>
          </a:p>
          <a:p>
            <a:pPr lvl="0">
              <a:buFont typeface="Wingdings" panose="05000000000000000000" pitchFamily="2" charset="2"/>
              <a:buChar char="ü"/>
            </a:pPr>
            <a:r>
              <a:rPr lang="sv-SE" sz="2000" dirty="0">
                <a:latin typeface="Arial Narrow" panose="020B0606020202030204" pitchFamily="34" charset="0"/>
              </a:rPr>
              <a:t>Jobbmässor - planering o utförande</a:t>
            </a:r>
          </a:p>
          <a:p>
            <a:pPr lvl="0">
              <a:buFont typeface="Wingdings" panose="05000000000000000000" pitchFamily="2" charset="2"/>
              <a:buChar char="ü"/>
            </a:pPr>
            <a:r>
              <a:rPr lang="sv-SE" sz="2000" dirty="0">
                <a:latin typeface="Arial Narrow" panose="020B0606020202030204" pitchFamily="34" charset="0"/>
              </a:rPr>
              <a:t>Jobbspår – Lokalvård-, IMY o </a:t>
            </a:r>
            <a:r>
              <a:rPr lang="sv-SE" sz="2000" dirty="0" err="1">
                <a:latin typeface="Arial Narrow" panose="020B0606020202030204" pitchFamily="34" charset="0"/>
              </a:rPr>
              <a:t>Mastecutbildning</a:t>
            </a:r>
            <a:r>
              <a:rPr lang="sv-SE" sz="2000" dirty="0">
                <a:latin typeface="Arial Narrow" panose="020B0606020202030204" pitchFamily="34" charset="0"/>
              </a:rPr>
              <a:t>, initiativ, planering o delaktiga i genomförande</a:t>
            </a:r>
          </a:p>
          <a:p>
            <a:pPr lvl="0">
              <a:buFont typeface="Wingdings" panose="05000000000000000000" pitchFamily="2" charset="2"/>
              <a:buChar char="ü"/>
            </a:pPr>
            <a:r>
              <a:rPr lang="sv-SE" sz="2000" dirty="0">
                <a:latin typeface="Arial Narrow" panose="020B0606020202030204" pitchFamily="34" charset="0"/>
              </a:rPr>
              <a:t>101 företags besök på 101 dagar </a:t>
            </a:r>
          </a:p>
          <a:p>
            <a:pPr lvl="0">
              <a:buFont typeface="Wingdings" panose="05000000000000000000" pitchFamily="2" charset="2"/>
              <a:buChar char="ü"/>
            </a:pPr>
            <a:r>
              <a:rPr lang="sv-SE" sz="2000" dirty="0">
                <a:latin typeface="Arial Narrow" panose="020B0606020202030204" pitchFamily="34" charset="0"/>
              </a:rPr>
              <a:t>Aktivt arbeta med företagskontakter och besök</a:t>
            </a:r>
          </a:p>
          <a:p>
            <a:pPr lvl="0">
              <a:buFont typeface="Wingdings" panose="05000000000000000000" pitchFamily="2" charset="2"/>
              <a:buChar char="ü"/>
            </a:pPr>
            <a:r>
              <a:rPr lang="sv-SE" sz="2000" dirty="0">
                <a:latin typeface="Arial Narrow" panose="020B0606020202030204" pitchFamily="34" charset="0"/>
              </a:rPr>
              <a:t>Hitta dolda jobb</a:t>
            </a:r>
          </a:p>
          <a:p>
            <a:pPr lvl="0">
              <a:buFont typeface="Wingdings" panose="05000000000000000000" pitchFamily="2" charset="2"/>
              <a:buChar char="ü"/>
            </a:pPr>
            <a:r>
              <a:rPr lang="sv-SE" sz="2000" dirty="0">
                <a:latin typeface="Arial Narrow" panose="020B0606020202030204" pitchFamily="34" charset="0"/>
              </a:rPr>
              <a:t>Praktikanskaffning</a:t>
            </a:r>
          </a:p>
          <a:p>
            <a:pPr lvl="0">
              <a:buFont typeface="Wingdings" panose="05000000000000000000" pitchFamily="2" charset="2"/>
              <a:buChar char="ü"/>
            </a:pPr>
            <a:r>
              <a:rPr lang="sv-SE" sz="2000" dirty="0">
                <a:latin typeface="Arial Narrow" panose="020B0606020202030204" pitchFamily="34" charset="0"/>
              </a:rPr>
              <a:t>Ansvar för företagsregister</a:t>
            </a:r>
          </a:p>
          <a:p>
            <a:pPr lvl="0">
              <a:buFont typeface="Wingdings" panose="05000000000000000000" pitchFamily="2" charset="2"/>
              <a:buChar char="ü"/>
            </a:pPr>
            <a:r>
              <a:rPr lang="sv-SE" sz="2000" dirty="0">
                <a:latin typeface="Arial Narrow" panose="020B0606020202030204" pitchFamily="34" charset="0"/>
              </a:rPr>
              <a:t>Samverkan med näringslivsråd och företagssamordnare på AF</a:t>
            </a:r>
          </a:p>
          <a:p>
            <a:pPr>
              <a:buFont typeface="Wingdings" panose="05000000000000000000" pitchFamily="2" charset="2"/>
              <a:buChar char="ü"/>
            </a:pPr>
            <a:endParaRPr lang="sv-SE" sz="2000" dirty="0">
              <a:latin typeface="Arial Narrow" panose="020B0606020202030204" pitchFamily="34" charset="0"/>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460518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ruta 29"/>
          <p:cNvSpPr txBox="1"/>
          <p:nvPr/>
        </p:nvSpPr>
        <p:spPr>
          <a:xfrm>
            <a:off x="148512" y="7618"/>
            <a:ext cx="8995488" cy="830997"/>
          </a:xfrm>
          <a:prstGeom prst="rect">
            <a:avLst/>
          </a:prstGeom>
          <a:solidFill>
            <a:schemeClr val="accent1"/>
          </a:solidFill>
        </p:spPr>
        <p:txBody>
          <a:bodyPr wrap="square" rtlCol="0">
            <a:spAutoFit/>
          </a:bodyPr>
          <a:lstStyle/>
          <a:p>
            <a:pPr algn="ctr" defTabSz="914377"/>
            <a:r>
              <a:rPr lang="sv-SE" sz="2667" dirty="0">
                <a:solidFill>
                  <a:prstClr val="white"/>
                </a:solidFill>
                <a:latin typeface="Arial"/>
              </a:rPr>
              <a:t>Arbetsmarknad och branscher</a:t>
            </a:r>
          </a:p>
          <a:p>
            <a:pPr algn="ctr" defTabSz="914377"/>
            <a:r>
              <a:rPr lang="sv-SE" sz="2133" dirty="0">
                <a:solidFill>
                  <a:prstClr val="white"/>
                </a:solidFill>
                <a:latin typeface="Arial"/>
              </a:rPr>
              <a:t>Källa: SCB</a:t>
            </a:r>
          </a:p>
        </p:txBody>
      </p:sp>
      <p:grpSp>
        <p:nvGrpSpPr>
          <p:cNvPr id="5" name="Grupp 4"/>
          <p:cNvGrpSpPr/>
          <p:nvPr/>
        </p:nvGrpSpPr>
        <p:grpSpPr>
          <a:xfrm>
            <a:off x="148512" y="869393"/>
            <a:ext cx="6240784" cy="5649855"/>
            <a:chOff x="111384" y="652043"/>
            <a:chExt cx="4680588" cy="4237391"/>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84" y="652043"/>
              <a:ext cx="4680588" cy="4237391"/>
            </a:xfrm>
            <a:prstGeom prst="rect">
              <a:avLst/>
            </a:prstGeom>
          </p:spPr>
        </p:pic>
        <p:sp>
          <p:nvSpPr>
            <p:cNvPr id="24" name="textruta 23"/>
            <p:cNvSpPr txBox="1"/>
            <p:nvPr/>
          </p:nvSpPr>
          <p:spPr>
            <a:xfrm>
              <a:off x="3557845" y="2973377"/>
              <a:ext cx="628368"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Vetlanda</a:t>
              </a:r>
              <a:br>
                <a:rPr lang="sv-SE" sz="1200" dirty="0">
                  <a:solidFill>
                    <a:prstClr val="black"/>
                  </a:solidFill>
                  <a:latin typeface="Arial"/>
                </a:rPr>
              </a:br>
              <a:r>
                <a:rPr lang="sv-SE" sz="1200" dirty="0">
                  <a:solidFill>
                    <a:prstClr val="black"/>
                  </a:solidFill>
                  <a:latin typeface="Arial"/>
                </a:rPr>
                <a:t>32,1%</a:t>
              </a:r>
              <a:br>
                <a:rPr lang="sv-SE" sz="1200" dirty="0">
                  <a:solidFill>
                    <a:prstClr val="black"/>
                  </a:solidFill>
                  <a:latin typeface="Arial"/>
                </a:rPr>
              </a:br>
              <a:r>
                <a:rPr lang="sv-SE" sz="1067" dirty="0">
                  <a:solidFill>
                    <a:prstClr val="black"/>
                  </a:solidFill>
                  <a:latin typeface="Arial"/>
                </a:rPr>
                <a:t>13469 st</a:t>
              </a:r>
            </a:p>
          </p:txBody>
        </p:sp>
        <p:sp>
          <p:nvSpPr>
            <p:cNvPr id="25" name="textruta 24"/>
            <p:cNvSpPr txBox="1"/>
            <p:nvPr/>
          </p:nvSpPr>
          <p:spPr>
            <a:xfrm>
              <a:off x="2613236" y="3128927"/>
              <a:ext cx="543162"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Sävsjö</a:t>
              </a:r>
              <a:br>
                <a:rPr lang="sv-SE" sz="1200" dirty="0">
                  <a:solidFill>
                    <a:prstClr val="black"/>
                  </a:solidFill>
                  <a:latin typeface="Arial"/>
                </a:rPr>
              </a:br>
              <a:r>
                <a:rPr lang="sv-SE" sz="1200" dirty="0">
                  <a:solidFill>
                    <a:prstClr val="black"/>
                  </a:solidFill>
                  <a:latin typeface="Arial"/>
                </a:rPr>
                <a:t>33,8%</a:t>
              </a:r>
              <a:br>
                <a:rPr lang="sv-SE" sz="1200" dirty="0">
                  <a:solidFill>
                    <a:prstClr val="black"/>
                  </a:solidFill>
                  <a:latin typeface="Arial"/>
                </a:rPr>
              </a:br>
              <a:r>
                <a:rPr lang="sv-SE" sz="1067" dirty="0">
                  <a:solidFill>
                    <a:prstClr val="black"/>
                  </a:solidFill>
                  <a:latin typeface="Arial"/>
                </a:rPr>
                <a:t>5025 st</a:t>
              </a:r>
            </a:p>
          </p:txBody>
        </p:sp>
        <p:sp>
          <p:nvSpPr>
            <p:cNvPr id="26" name="textruta 25"/>
            <p:cNvSpPr txBox="1"/>
            <p:nvPr/>
          </p:nvSpPr>
          <p:spPr>
            <a:xfrm>
              <a:off x="2653293" y="2236057"/>
              <a:ext cx="543162"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Nässjö</a:t>
              </a:r>
              <a:br>
                <a:rPr lang="sv-SE" sz="1200" dirty="0">
                  <a:solidFill>
                    <a:prstClr val="black"/>
                  </a:solidFill>
                  <a:latin typeface="Arial"/>
                </a:rPr>
              </a:br>
              <a:r>
                <a:rPr lang="sv-SE" sz="1200" dirty="0">
                  <a:solidFill>
                    <a:prstClr val="black"/>
                  </a:solidFill>
                  <a:latin typeface="Arial"/>
                </a:rPr>
                <a:t>20,7%</a:t>
              </a:r>
              <a:br>
                <a:rPr lang="sv-SE" sz="1200" dirty="0">
                  <a:solidFill>
                    <a:prstClr val="black"/>
                  </a:solidFill>
                  <a:latin typeface="Arial"/>
                </a:rPr>
              </a:br>
              <a:r>
                <a:rPr lang="sv-SE" sz="1067" dirty="0">
                  <a:solidFill>
                    <a:prstClr val="black"/>
                  </a:solidFill>
                  <a:latin typeface="Arial"/>
                </a:rPr>
                <a:t>2799 st</a:t>
              </a:r>
            </a:p>
          </p:txBody>
        </p:sp>
        <p:sp>
          <p:nvSpPr>
            <p:cNvPr id="27" name="textruta 26"/>
            <p:cNvSpPr txBox="1"/>
            <p:nvPr/>
          </p:nvSpPr>
          <p:spPr>
            <a:xfrm>
              <a:off x="3675748" y="2201095"/>
              <a:ext cx="691863"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Eksjö</a:t>
              </a:r>
              <a:br>
                <a:rPr lang="sv-SE" sz="1200" dirty="0">
                  <a:solidFill>
                    <a:prstClr val="black"/>
                  </a:solidFill>
                  <a:latin typeface="Arial"/>
                </a:rPr>
              </a:br>
              <a:r>
                <a:rPr lang="sv-SE" sz="1200" dirty="0">
                  <a:solidFill>
                    <a:prstClr val="black"/>
                  </a:solidFill>
                  <a:latin typeface="Arial"/>
                </a:rPr>
                <a:t>32,8%</a:t>
              </a:r>
              <a:r>
                <a:rPr lang="sv-SE" sz="800" dirty="0">
                  <a:solidFill>
                    <a:prstClr val="black"/>
                  </a:solidFill>
                  <a:latin typeface="Arial"/>
                </a:rPr>
                <a:t> (14,9%)</a:t>
              </a:r>
            </a:p>
            <a:p>
              <a:pPr algn="ctr" defTabSz="914377"/>
              <a:r>
                <a:rPr lang="sv-SE" sz="1067" dirty="0">
                  <a:solidFill>
                    <a:prstClr val="black"/>
                  </a:solidFill>
                  <a:latin typeface="Arial"/>
                </a:rPr>
                <a:t>9904 st</a:t>
              </a:r>
            </a:p>
          </p:txBody>
        </p:sp>
        <p:sp>
          <p:nvSpPr>
            <p:cNvPr id="28" name="textruta 27"/>
            <p:cNvSpPr txBox="1"/>
            <p:nvPr/>
          </p:nvSpPr>
          <p:spPr>
            <a:xfrm>
              <a:off x="2993449" y="1372798"/>
              <a:ext cx="513805"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Aneby</a:t>
              </a:r>
              <a:br>
                <a:rPr lang="sv-SE" sz="1200" dirty="0">
                  <a:solidFill>
                    <a:prstClr val="black"/>
                  </a:solidFill>
                  <a:latin typeface="Arial"/>
                </a:rPr>
              </a:br>
              <a:r>
                <a:rPr lang="sv-SE" sz="1200" dirty="0">
                  <a:solidFill>
                    <a:prstClr val="black"/>
                  </a:solidFill>
                  <a:latin typeface="Arial"/>
                </a:rPr>
                <a:t>25,7%</a:t>
              </a:r>
              <a:br>
                <a:rPr lang="sv-SE" sz="1200" dirty="0">
                  <a:solidFill>
                    <a:prstClr val="black"/>
                  </a:solidFill>
                  <a:latin typeface="Arial"/>
                </a:rPr>
              </a:br>
              <a:r>
                <a:rPr lang="sv-SE" sz="1067" dirty="0">
                  <a:solidFill>
                    <a:prstClr val="black"/>
                  </a:solidFill>
                  <a:latin typeface="Arial"/>
                </a:rPr>
                <a:t>679 st</a:t>
              </a:r>
            </a:p>
          </p:txBody>
        </p:sp>
        <p:sp>
          <p:nvSpPr>
            <p:cNvPr id="29" name="textruta 28"/>
            <p:cNvSpPr txBox="1"/>
            <p:nvPr/>
          </p:nvSpPr>
          <p:spPr>
            <a:xfrm>
              <a:off x="3065930" y="926622"/>
              <a:ext cx="526418"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Tranås</a:t>
              </a:r>
              <a:br>
                <a:rPr lang="sv-SE" sz="1200" dirty="0">
                  <a:solidFill>
                    <a:prstClr val="black"/>
                  </a:solidFill>
                  <a:latin typeface="Arial"/>
                </a:rPr>
              </a:br>
              <a:r>
                <a:rPr lang="sv-SE" sz="1200" dirty="0">
                  <a:solidFill>
                    <a:prstClr val="black"/>
                  </a:solidFill>
                  <a:latin typeface="Arial"/>
                </a:rPr>
                <a:t>27,1%</a:t>
              </a:r>
              <a:br>
                <a:rPr lang="sv-SE" sz="1200" dirty="0">
                  <a:solidFill>
                    <a:prstClr val="black"/>
                  </a:solidFill>
                  <a:latin typeface="Arial"/>
                </a:rPr>
              </a:br>
              <a:r>
                <a:rPr lang="sv-SE" sz="1067" dirty="0">
                  <a:solidFill>
                    <a:prstClr val="black"/>
                  </a:solidFill>
                  <a:latin typeface="Arial"/>
                </a:rPr>
                <a:t>8788 st</a:t>
              </a:r>
            </a:p>
          </p:txBody>
        </p:sp>
        <p:sp>
          <p:nvSpPr>
            <p:cNvPr id="31" name="textruta 30"/>
            <p:cNvSpPr txBox="1"/>
            <p:nvPr/>
          </p:nvSpPr>
          <p:spPr>
            <a:xfrm>
              <a:off x="1736602" y="1878325"/>
              <a:ext cx="756744"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Jönköping</a:t>
              </a:r>
              <a:br>
                <a:rPr lang="sv-SE" sz="1200" dirty="0">
                  <a:solidFill>
                    <a:prstClr val="black"/>
                  </a:solidFill>
                  <a:latin typeface="Arial"/>
                </a:rPr>
              </a:br>
              <a:r>
                <a:rPr lang="sv-SE" sz="1200" dirty="0">
                  <a:solidFill>
                    <a:prstClr val="black"/>
                  </a:solidFill>
                  <a:latin typeface="Arial"/>
                </a:rPr>
                <a:t>18,7%</a:t>
              </a:r>
              <a:r>
                <a:rPr lang="sv-SE" sz="800" dirty="0">
                  <a:solidFill>
                    <a:prstClr val="black"/>
                  </a:solidFill>
                  <a:latin typeface="Arial"/>
                </a:rPr>
                <a:t> (11,7%)</a:t>
              </a:r>
              <a:br>
                <a:rPr lang="sv-SE" sz="1200" dirty="0">
                  <a:solidFill>
                    <a:prstClr val="black"/>
                  </a:solidFill>
                  <a:latin typeface="Arial"/>
                </a:rPr>
              </a:br>
              <a:r>
                <a:rPr lang="sv-SE" sz="1067" dirty="0">
                  <a:solidFill>
                    <a:prstClr val="black"/>
                  </a:solidFill>
                  <a:latin typeface="Arial"/>
                </a:rPr>
                <a:t>75517 st</a:t>
              </a:r>
              <a:endParaRPr lang="sv-SE" sz="1200" dirty="0">
                <a:solidFill>
                  <a:prstClr val="black"/>
                </a:solidFill>
                <a:latin typeface="Arial"/>
              </a:endParaRPr>
            </a:p>
          </p:txBody>
        </p:sp>
        <p:sp>
          <p:nvSpPr>
            <p:cNvPr id="32" name="textruta 31"/>
            <p:cNvSpPr txBox="1"/>
            <p:nvPr/>
          </p:nvSpPr>
          <p:spPr>
            <a:xfrm>
              <a:off x="1736602" y="2711082"/>
              <a:ext cx="756744"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Vaggeryd</a:t>
              </a:r>
              <a:br>
                <a:rPr lang="sv-SE" sz="1200" dirty="0">
                  <a:solidFill>
                    <a:prstClr val="black"/>
                  </a:solidFill>
                  <a:latin typeface="Arial"/>
                </a:rPr>
              </a:br>
              <a:r>
                <a:rPr lang="sv-SE" sz="1200" dirty="0">
                  <a:solidFill>
                    <a:prstClr val="black"/>
                  </a:solidFill>
                  <a:latin typeface="Arial"/>
                </a:rPr>
                <a:t>35,0%</a:t>
              </a:r>
              <a:br>
                <a:rPr lang="sv-SE" sz="1200" dirty="0">
                  <a:solidFill>
                    <a:prstClr val="black"/>
                  </a:solidFill>
                  <a:latin typeface="Arial"/>
                </a:rPr>
              </a:br>
              <a:r>
                <a:rPr lang="sv-SE" sz="1067" dirty="0">
                  <a:solidFill>
                    <a:prstClr val="black"/>
                  </a:solidFill>
                  <a:latin typeface="Arial"/>
                </a:rPr>
                <a:t>2070 st</a:t>
              </a:r>
            </a:p>
          </p:txBody>
        </p:sp>
        <p:sp>
          <p:nvSpPr>
            <p:cNvPr id="33" name="textruta 32"/>
            <p:cNvSpPr txBox="1"/>
            <p:nvPr/>
          </p:nvSpPr>
          <p:spPr>
            <a:xfrm>
              <a:off x="1639899" y="1131394"/>
              <a:ext cx="485066"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Habo</a:t>
              </a:r>
              <a:br>
                <a:rPr lang="sv-SE" sz="1200" dirty="0">
                  <a:solidFill>
                    <a:prstClr val="black"/>
                  </a:solidFill>
                  <a:latin typeface="Arial"/>
                </a:rPr>
              </a:br>
              <a:r>
                <a:rPr lang="sv-SE" sz="1200" dirty="0">
                  <a:solidFill>
                    <a:prstClr val="black"/>
                  </a:solidFill>
                  <a:latin typeface="Arial"/>
                </a:rPr>
                <a:t>26,7%</a:t>
              </a:r>
              <a:br>
                <a:rPr lang="sv-SE" sz="1200" dirty="0">
                  <a:solidFill>
                    <a:prstClr val="black"/>
                  </a:solidFill>
                  <a:latin typeface="Arial"/>
                </a:rPr>
              </a:br>
              <a:r>
                <a:rPr lang="sv-SE" sz="1067" dirty="0">
                  <a:solidFill>
                    <a:prstClr val="black"/>
                  </a:solidFill>
                  <a:latin typeface="Arial"/>
                </a:rPr>
                <a:t>3932 st</a:t>
              </a:r>
              <a:endParaRPr lang="sv-SE" sz="1200" dirty="0">
                <a:solidFill>
                  <a:prstClr val="black"/>
                </a:solidFill>
                <a:latin typeface="Arial"/>
              </a:endParaRPr>
            </a:p>
          </p:txBody>
        </p:sp>
        <p:sp>
          <p:nvSpPr>
            <p:cNvPr id="34" name="textruta 33"/>
            <p:cNvSpPr txBox="1"/>
            <p:nvPr/>
          </p:nvSpPr>
          <p:spPr>
            <a:xfrm>
              <a:off x="776126" y="1026278"/>
              <a:ext cx="564255"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Mullsjö</a:t>
              </a:r>
              <a:br>
                <a:rPr lang="sv-SE" sz="1200" dirty="0">
                  <a:solidFill>
                    <a:prstClr val="black"/>
                  </a:solidFill>
                  <a:latin typeface="Arial"/>
                </a:rPr>
              </a:br>
              <a:r>
                <a:rPr lang="sv-SE" sz="1200" dirty="0">
                  <a:solidFill>
                    <a:prstClr val="black"/>
                  </a:solidFill>
                  <a:latin typeface="Arial"/>
                </a:rPr>
                <a:t>38,1%</a:t>
              </a:r>
              <a:br>
                <a:rPr lang="sv-SE" sz="1200" dirty="0">
                  <a:solidFill>
                    <a:prstClr val="black"/>
                  </a:solidFill>
                  <a:latin typeface="Arial"/>
                </a:rPr>
              </a:br>
              <a:r>
                <a:rPr lang="sv-SE" sz="1067" dirty="0">
                  <a:solidFill>
                    <a:prstClr val="black"/>
                  </a:solidFill>
                  <a:latin typeface="Arial"/>
                </a:rPr>
                <a:t>2894 st</a:t>
              </a:r>
            </a:p>
          </p:txBody>
        </p:sp>
        <p:cxnSp>
          <p:nvCxnSpPr>
            <p:cNvPr id="35" name="Rak koppling 34"/>
            <p:cNvCxnSpPr/>
            <p:nvPr/>
          </p:nvCxnSpPr>
          <p:spPr>
            <a:xfrm flipH="1">
              <a:off x="1181047" y="1255257"/>
              <a:ext cx="401418" cy="10154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551653" y="3431565"/>
              <a:ext cx="629394"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Gislaved</a:t>
              </a:r>
              <a:br>
                <a:rPr lang="sv-SE" sz="1200" dirty="0">
                  <a:solidFill>
                    <a:prstClr val="black"/>
                  </a:solidFill>
                  <a:latin typeface="Arial"/>
                </a:rPr>
              </a:br>
              <a:r>
                <a:rPr lang="sv-SE" sz="1200" dirty="0">
                  <a:solidFill>
                    <a:prstClr val="black"/>
                  </a:solidFill>
                  <a:latin typeface="Arial"/>
                </a:rPr>
                <a:t>40,8%</a:t>
              </a:r>
              <a:br>
                <a:rPr lang="sv-SE" sz="1200" dirty="0">
                  <a:solidFill>
                    <a:prstClr val="black"/>
                  </a:solidFill>
                  <a:latin typeface="Arial"/>
                </a:rPr>
              </a:br>
              <a:r>
                <a:rPr lang="sv-SE" sz="1067" dirty="0">
                  <a:solidFill>
                    <a:prstClr val="black"/>
                  </a:solidFill>
                  <a:latin typeface="Arial"/>
                </a:rPr>
                <a:t>14989 st</a:t>
              </a:r>
            </a:p>
          </p:txBody>
        </p:sp>
        <p:sp>
          <p:nvSpPr>
            <p:cNvPr id="37" name="textruta 36"/>
            <p:cNvSpPr txBox="1"/>
            <p:nvPr/>
          </p:nvSpPr>
          <p:spPr>
            <a:xfrm>
              <a:off x="1107208" y="3022764"/>
              <a:ext cx="629394"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Gnosjö</a:t>
              </a:r>
              <a:br>
                <a:rPr lang="sv-SE" sz="1200" dirty="0">
                  <a:solidFill>
                    <a:prstClr val="black"/>
                  </a:solidFill>
                  <a:latin typeface="Arial"/>
                </a:rPr>
              </a:br>
              <a:r>
                <a:rPr lang="sv-SE" sz="1200" dirty="0">
                  <a:solidFill>
                    <a:prstClr val="black"/>
                  </a:solidFill>
                  <a:latin typeface="Arial"/>
                </a:rPr>
                <a:t>56,8%</a:t>
              </a:r>
              <a:br>
                <a:rPr lang="sv-SE" sz="1200" dirty="0">
                  <a:solidFill>
                    <a:prstClr val="black"/>
                  </a:solidFill>
                  <a:latin typeface="Arial"/>
                </a:rPr>
              </a:br>
              <a:r>
                <a:rPr lang="sv-SE" sz="1067" dirty="0">
                  <a:solidFill>
                    <a:prstClr val="black"/>
                  </a:solidFill>
                  <a:latin typeface="Arial"/>
                </a:rPr>
                <a:t>6269 st</a:t>
              </a:r>
            </a:p>
          </p:txBody>
        </p:sp>
        <p:sp>
          <p:nvSpPr>
            <p:cNvPr id="38" name="textruta 37"/>
            <p:cNvSpPr txBox="1"/>
            <p:nvPr/>
          </p:nvSpPr>
          <p:spPr>
            <a:xfrm>
              <a:off x="1605085" y="3630710"/>
              <a:ext cx="706295" cy="472861"/>
            </a:xfrm>
            <a:prstGeom prst="rect">
              <a:avLst/>
            </a:prstGeom>
            <a:noFill/>
          </p:spPr>
          <p:txBody>
            <a:bodyPr wrap="square" lIns="48000" tIns="48000" rIns="48000" bIns="48000" rtlCol="0">
              <a:spAutoFit/>
            </a:bodyPr>
            <a:lstStyle/>
            <a:p>
              <a:pPr algn="ctr" defTabSz="914377"/>
              <a:r>
                <a:rPr lang="sv-SE" sz="1200" dirty="0">
                  <a:solidFill>
                    <a:prstClr val="black"/>
                  </a:solidFill>
                  <a:latin typeface="Arial"/>
                </a:rPr>
                <a:t>Värnamo</a:t>
              </a:r>
              <a:br>
                <a:rPr lang="sv-SE" sz="1200" dirty="0">
                  <a:solidFill>
                    <a:prstClr val="black"/>
                  </a:solidFill>
                  <a:latin typeface="Arial"/>
                </a:rPr>
              </a:br>
              <a:r>
                <a:rPr lang="sv-SE" sz="1200" dirty="0">
                  <a:solidFill>
                    <a:prstClr val="black"/>
                  </a:solidFill>
                  <a:latin typeface="Arial"/>
                </a:rPr>
                <a:t>24,7%</a:t>
              </a:r>
              <a:br>
                <a:rPr lang="sv-SE" sz="1200" dirty="0">
                  <a:solidFill>
                    <a:prstClr val="black"/>
                  </a:solidFill>
                  <a:latin typeface="Arial"/>
                </a:rPr>
              </a:br>
              <a:r>
                <a:rPr lang="sv-SE" sz="1067" dirty="0">
                  <a:solidFill>
                    <a:prstClr val="black"/>
                  </a:solidFill>
                  <a:latin typeface="Arial"/>
                </a:rPr>
                <a:t>18052 st</a:t>
              </a:r>
            </a:p>
          </p:txBody>
        </p:sp>
      </p:grpSp>
      <p:sp>
        <p:nvSpPr>
          <p:cNvPr id="39" name="textruta 38"/>
          <p:cNvSpPr txBox="1"/>
          <p:nvPr/>
        </p:nvSpPr>
        <p:spPr>
          <a:xfrm>
            <a:off x="5823482" y="1407075"/>
            <a:ext cx="3137639" cy="958712"/>
          </a:xfrm>
          <a:prstGeom prst="rect">
            <a:avLst/>
          </a:prstGeom>
          <a:solidFill>
            <a:schemeClr val="bg1">
              <a:lumMod val="95000"/>
            </a:schemeClr>
          </a:solidFill>
          <a:ln>
            <a:solidFill>
              <a:schemeClr val="bg1">
                <a:lumMod val="50000"/>
              </a:schemeClr>
            </a:solidFill>
          </a:ln>
        </p:spPr>
        <p:txBody>
          <a:bodyPr wrap="square" lIns="48000" tIns="48000" rIns="48000" bIns="48000" rtlCol="0">
            <a:spAutoFit/>
          </a:bodyPr>
          <a:lstStyle/>
          <a:p>
            <a:pPr algn="ctr" defTabSz="914377"/>
            <a:r>
              <a:rPr lang="sv-SE" sz="1400" dirty="0">
                <a:solidFill>
                  <a:prstClr val="black"/>
                </a:solidFill>
                <a:latin typeface="Arial"/>
              </a:rPr>
              <a:t>Jönköpings län är länet i riket med högst andel av förvärvsarbetarna som arbetar inom tillverkning och utvinning (industri) med 22,4% av andelen.</a:t>
            </a:r>
          </a:p>
        </p:txBody>
      </p:sp>
      <p:sp>
        <p:nvSpPr>
          <p:cNvPr id="40" name="textruta 39"/>
          <p:cNvSpPr txBox="1"/>
          <p:nvPr/>
        </p:nvSpPr>
        <p:spPr>
          <a:xfrm>
            <a:off x="6389297" y="4543878"/>
            <a:ext cx="2460289" cy="1605043"/>
          </a:xfrm>
          <a:prstGeom prst="rect">
            <a:avLst/>
          </a:prstGeom>
          <a:solidFill>
            <a:schemeClr val="bg1">
              <a:lumMod val="95000"/>
            </a:schemeClr>
          </a:solidFill>
          <a:ln>
            <a:solidFill>
              <a:schemeClr val="bg1">
                <a:lumMod val="50000"/>
              </a:schemeClr>
            </a:solidFill>
          </a:ln>
        </p:spPr>
        <p:txBody>
          <a:bodyPr wrap="square" lIns="48000" tIns="48000" rIns="48000" bIns="48000" rtlCol="0">
            <a:spAutoFit/>
          </a:bodyPr>
          <a:lstStyle/>
          <a:p>
            <a:pPr algn="ctr" defTabSz="914377"/>
            <a:r>
              <a:rPr lang="sv-SE" sz="1400" dirty="0">
                <a:solidFill>
                  <a:prstClr val="black"/>
                </a:solidFill>
                <a:latin typeface="Arial"/>
              </a:rPr>
              <a:t>Andelen förvärvsarbetande inom industri för riket är 11,2%. Även länets kommuner med lägst andel inom industrin, Eksjö och Jönköping, ligger därmed ändå över rikssnittet.</a:t>
            </a:r>
          </a:p>
        </p:txBody>
      </p:sp>
      <p:sp>
        <p:nvSpPr>
          <p:cNvPr id="41" name="textruta 40"/>
          <p:cNvSpPr txBox="1"/>
          <p:nvPr/>
        </p:nvSpPr>
        <p:spPr>
          <a:xfrm>
            <a:off x="6500832" y="2941496"/>
            <a:ext cx="2460289" cy="1389599"/>
          </a:xfrm>
          <a:prstGeom prst="rect">
            <a:avLst/>
          </a:prstGeom>
          <a:solidFill>
            <a:schemeClr val="bg1">
              <a:lumMod val="95000"/>
            </a:schemeClr>
          </a:solidFill>
          <a:ln>
            <a:solidFill>
              <a:schemeClr val="bg1">
                <a:lumMod val="50000"/>
              </a:schemeClr>
            </a:solidFill>
          </a:ln>
        </p:spPr>
        <p:txBody>
          <a:bodyPr wrap="square" lIns="48000" tIns="48000" rIns="48000" bIns="48000" rtlCol="0">
            <a:spAutoFit/>
          </a:bodyPr>
          <a:lstStyle/>
          <a:p>
            <a:pPr algn="ctr" defTabSz="914377"/>
            <a:r>
              <a:rPr lang="sv-SE" sz="1400" dirty="0">
                <a:solidFill>
                  <a:prstClr val="black"/>
                </a:solidFill>
                <a:latin typeface="Arial"/>
              </a:rPr>
              <a:t>I 11 av 13 kommuner i länet är industrin den största branschen. I 2 kommuner däremot Vård och omsorg störst, med andelen inom industrin inom parentes.</a:t>
            </a:r>
          </a:p>
        </p:txBody>
      </p:sp>
      <p:sp>
        <p:nvSpPr>
          <p:cNvPr id="6" name="textruta 5"/>
          <p:cNvSpPr txBox="1"/>
          <p:nvPr/>
        </p:nvSpPr>
        <p:spPr>
          <a:xfrm>
            <a:off x="6199634" y="2370819"/>
            <a:ext cx="763233" cy="302058"/>
          </a:xfrm>
          <a:prstGeom prst="rect">
            <a:avLst/>
          </a:prstGeom>
          <a:solidFill>
            <a:srgbClr val="00B0F0"/>
          </a:solidFill>
          <a:ln>
            <a:solidFill>
              <a:schemeClr val="accent1"/>
            </a:solidFill>
          </a:ln>
        </p:spPr>
        <p:txBody>
          <a:bodyPr wrap="square" lIns="48000" tIns="48000" rIns="48000" bIns="48000" rtlCol="0">
            <a:spAutoFit/>
          </a:bodyPr>
          <a:lstStyle/>
          <a:p>
            <a:pPr algn="ctr" defTabSz="914377"/>
            <a:r>
              <a:rPr lang="sv-SE" sz="1333" dirty="0">
                <a:solidFill>
                  <a:prstClr val="black"/>
                </a:solidFill>
                <a:latin typeface="Arial"/>
              </a:rPr>
              <a:t>Industrin</a:t>
            </a:r>
          </a:p>
        </p:txBody>
      </p:sp>
      <p:sp>
        <p:nvSpPr>
          <p:cNvPr id="43" name="textruta 42"/>
          <p:cNvSpPr txBox="1"/>
          <p:nvPr/>
        </p:nvSpPr>
        <p:spPr>
          <a:xfrm>
            <a:off x="7311930" y="2365786"/>
            <a:ext cx="1383373" cy="507178"/>
          </a:xfrm>
          <a:prstGeom prst="rect">
            <a:avLst/>
          </a:prstGeom>
          <a:solidFill>
            <a:srgbClr val="FFFF00"/>
          </a:solidFill>
          <a:ln>
            <a:solidFill>
              <a:schemeClr val="accent3">
                <a:lumMod val="50000"/>
              </a:schemeClr>
            </a:solidFill>
          </a:ln>
        </p:spPr>
        <p:txBody>
          <a:bodyPr wrap="square" lIns="48000" tIns="48000" rIns="48000" bIns="48000" rtlCol="0">
            <a:spAutoFit/>
          </a:bodyPr>
          <a:lstStyle/>
          <a:p>
            <a:pPr defTabSz="914377"/>
            <a:r>
              <a:rPr lang="sv-SE" sz="1333" dirty="0">
                <a:solidFill>
                  <a:prstClr val="black"/>
                </a:solidFill>
                <a:latin typeface="Arial"/>
              </a:rPr>
              <a:t>Vård och omsorg</a:t>
            </a:r>
          </a:p>
        </p:txBody>
      </p:sp>
    </p:spTree>
    <p:extLst>
      <p:ext uri="{BB962C8B-B14F-4D97-AF65-F5344CB8AC3E}">
        <p14:creationId xmlns:p14="http://schemas.microsoft.com/office/powerpoint/2010/main" val="4101242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36370" y="512466"/>
            <a:ext cx="6447501" cy="1320800"/>
          </a:xfrm>
        </p:spPr>
        <p:txBody>
          <a:bodyPr/>
          <a:lstStyle/>
          <a:p>
            <a:pPr algn="l"/>
            <a:r>
              <a:rPr lang="sv-SE" dirty="0"/>
              <a:t>Samverkan</a:t>
            </a:r>
            <a:br>
              <a:rPr lang="sv-SE" dirty="0"/>
            </a:br>
            <a:r>
              <a:rPr lang="sv-SE" dirty="0"/>
              <a:t>- organisationsnivå</a:t>
            </a:r>
          </a:p>
        </p:txBody>
      </p:sp>
      <p:sp>
        <p:nvSpPr>
          <p:cNvPr id="3" name="Platshållare för innehåll 2"/>
          <p:cNvSpPr>
            <a:spLocks noGrp="1"/>
          </p:cNvSpPr>
          <p:nvPr>
            <p:ph idx="1"/>
          </p:nvPr>
        </p:nvSpPr>
        <p:spPr>
          <a:xfrm>
            <a:off x="1187624" y="1988840"/>
            <a:ext cx="6296247" cy="3528392"/>
          </a:xfrm>
        </p:spPr>
        <p:txBody>
          <a:bodyPr/>
          <a:lstStyle/>
          <a:p>
            <a:pPr>
              <a:buFont typeface="Wingdings" panose="05000000000000000000" pitchFamily="2" charset="2"/>
              <a:buChar char="ü"/>
            </a:pPr>
            <a:r>
              <a:rPr lang="sv-SE" sz="2400" dirty="0">
                <a:latin typeface="Arial Narrow" panose="020B0606020202030204" pitchFamily="34" charset="0"/>
              </a:rPr>
              <a:t>Arenasamverkan – AF, FK, Psykiatri Primärvård, kommunpsykiatrin, F-stöd, AM</a:t>
            </a:r>
          </a:p>
          <a:p>
            <a:pPr>
              <a:buFont typeface="Wingdings" panose="05000000000000000000" pitchFamily="2" charset="2"/>
              <a:buChar char="ü"/>
            </a:pPr>
            <a:r>
              <a:rPr lang="sv-SE" sz="2400" dirty="0">
                <a:latin typeface="Arial Narrow" panose="020B0606020202030204" pitchFamily="34" charset="0"/>
              </a:rPr>
              <a:t>Arena – styrgrupp</a:t>
            </a:r>
          </a:p>
          <a:p>
            <a:pPr>
              <a:buFont typeface="Wingdings" panose="05000000000000000000" pitchFamily="2" charset="2"/>
              <a:buChar char="ü"/>
            </a:pPr>
            <a:r>
              <a:rPr lang="sv-SE" sz="2400" dirty="0">
                <a:latin typeface="Arial Narrow" panose="020B0606020202030204" pitchFamily="34" charset="0"/>
              </a:rPr>
              <a:t>Nätverk SE/IPS – GGVV</a:t>
            </a:r>
          </a:p>
          <a:p>
            <a:pPr>
              <a:buFont typeface="Wingdings" panose="05000000000000000000" pitchFamily="2" charset="2"/>
              <a:buChar char="ü"/>
            </a:pPr>
            <a:r>
              <a:rPr lang="sv-SE" sz="2400" dirty="0">
                <a:latin typeface="Arial Narrow" panose="020B0606020202030204" pitchFamily="34" charset="0"/>
              </a:rPr>
              <a:t>Beredningsgrupp Etablering</a:t>
            </a:r>
          </a:p>
          <a:p>
            <a:pPr>
              <a:buFont typeface="Wingdings" panose="05000000000000000000" pitchFamily="2" charset="2"/>
              <a:buChar char="ü"/>
            </a:pPr>
            <a:r>
              <a:rPr lang="sv-SE" sz="2400" dirty="0">
                <a:latin typeface="Arial Narrow" panose="020B0606020202030204" pitchFamily="34" charset="0"/>
              </a:rPr>
              <a:t>Beredningsgrupp AF, AME, F-stöd</a:t>
            </a:r>
          </a:p>
          <a:p>
            <a:pPr>
              <a:buFont typeface="Wingdings" panose="05000000000000000000" pitchFamily="2" charset="2"/>
              <a:buChar char="ü"/>
            </a:pPr>
            <a:r>
              <a:rPr lang="sv-SE" sz="2400" dirty="0">
                <a:latin typeface="Arial Narrow" panose="020B0606020202030204" pitchFamily="34" charset="0"/>
              </a:rPr>
              <a:t>Trappsteget referensgrupp</a:t>
            </a:r>
          </a:p>
          <a:p>
            <a:pPr>
              <a:buFont typeface="Wingdings" panose="05000000000000000000" pitchFamily="2" charset="2"/>
              <a:buChar char="ü"/>
            </a:pPr>
            <a:r>
              <a:rPr lang="sv-SE" sz="2400" dirty="0">
                <a:latin typeface="Arial Narrow" panose="020B0606020202030204" pitchFamily="34" charset="0"/>
              </a:rPr>
              <a:t>Styrgrupp – stöd till arbete/SE</a:t>
            </a:r>
          </a:p>
          <a:p>
            <a:pPr>
              <a:buFont typeface="Wingdings" panose="05000000000000000000" pitchFamily="2" charset="2"/>
              <a:buChar char="ü"/>
            </a:pPr>
            <a:endParaRPr lang="sv-SE" dirty="0">
              <a:latin typeface="Arial Narrow" panose="020B0606020202030204" pitchFamily="34" charset="0"/>
            </a:endParaRPr>
          </a:p>
          <a:p>
            <a:pPr>
              <a:buFont typeface="Wingdings" panose="05000000000000000000" pitchFamily="2" charset="2"/>
              <a:buChar char="ü"/>
            </a:pPr>
            <a:endParaRPr lang="sv-SE" dirty="0">
              <a:latin typeface="Arial Narrow" panose="020B0606020202030204" pitchFamily="34" charset="0"/>
            </a:endParaRPr>
          </a:p>
          <a:p>
            <a:pPr>
              <a:buFont typeface="Wingdings" panose="05000000000000000000" pitchFamily="2" charset="2"/>
              <a:buChar char="ü"/>
            </a:pPr>
            <a:endParaRPr lang="sv-SE" dirty="0">
              <a:latin typeface="Arial Narrow" panose="020B0606020202030204" pitchFamily="34" charset="0"/>
            </a:endParaRPr>
          </a:p>
          <a:p>
            <a:pPr>
              <a:buFont typeface="Wingdings" panose="05000000000000000000" pitchFamily="2" charset="2"/>
              <a:buChar char="ü"/>
            </a:pPr>
            <a:endParaRPr lang="sv-SE" dirty="0">
              <a:latin typeface="Arial Narrow" panose="020B0606020202030204" pitchFamily="34" charset="0"/>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E5D94-03F5-4108-933C-391ED742CBC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664026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948691"/>
            <a:ext cx="7886700" cy="1176576"/>
          </a:xfrm>
        </p:spPr>
        <p:txBody>
          <a:bodyPr>
            <a:normAutofit fontScale="90000"/>
          </a:bodyPr>
          <a:lstStyle/>
          <a:p>
            <a:pPr algn="l"/>
            <a:r>
              <a:rPr lang="sv-SE" sz="3000" dirty="0"/>
              <a:t>Målgruppsarbete – </a:t>
            </a:r>
            <a:br>
              <a:rPr lang="sv-SE" sz="3000" dirty="0"/>
            </a:br>
            <a:r>
              <a:rPr lang="sv-SE" sz="3000" dirty="0"/>
              <a:t>Samverkan deltagarnivå</a:t>
            </a:r>
            <a:br>
              <a:rPr lang="sv-SE" dirty="0"/>
            </a:br>
            <a:endParaRPr lang="sv-SE" dirty="0"/>
          </a:p>
        </p:txBody>
      </p:sp>
      <p:sp>
        <p:nvSpPr>
          <p:cNvPr id="3" name="Platshållare för innehåll 2"/>
          <p:cNvSpPr>
            <a:spLocks noGrp="1"/>
          </p:cNvSpPr>
          <p:nvPr>
            <p:ph idx="1"/>
          </p:nvPr>
        </p:nvSpPr>
        <p:spPr>
          <a:xfrm>
            <a:off x="628650" y="2254976"/>
            <a:ext cx="7886700" cy="4147457"/>
          </a:xfrm>
        </p:spPr>
        <p:txBody>
          <a:bodyPr>
            <a:normAutofit/>
          </a:bodyPr>
          <a:lstStyle/>
          <a:p>
            <a:pPr>
              <a:buFont typeface="Wingdings" panose="05000000000000000000" pitchFamily="2" charset="2"/>
              <a:buChar char="ü"/>
            </a:pPr>
            <a:r>
              <a:rPr lang="sv-SE" sz="1800" dirty="0">
                <a:latin typeface="Arial Narrow" panose="020B0606020202030204" pitchFamily="34" charset="0"/>
              </a:rPr>
              <a:t>Kontakt och träffar med anhöriga</a:t>
            </a:r>
          </a:p>
          <a:p>
            <a:pPr>
              <a:buFont typeface="Wingdings" panose="05000000000000000000" pitchFamily="2" charset="2"/>
              <a:buChar char="ü"/>
            </a:pPr>
            <a:r>
              <a:rPr lang="sv-SE" sz="1800" dirty="0">
                <a:latin typeface="Arial Narrow" panose="020B0606020202030204" pitchFamily="34" charset="0"/>
              </a:rPr>
              <a:t>Samverkan med vården – följa med på vårdbesök, SIP, kontakt med </a:t>
            </a:r>
            <a:r>
              <a:rPr lang="sv-SE" sz="1800" dirty="0" err="1">
                <a:latin typeface="Arial Narrow" panose="020B0606020202030204" pitchFamily="34" charset="0"/>
              </a:rPr>
              <a:t>rehabsamordnare</a:t>
            </a:r>
            <a:endParaRPr lang="sv-SE" sz="1800" dirty="0">
              <a:latin typeface="Arial Narrow" panose="020B0606020202030204" pitchFamily="34" charset="0"/>
            </a:endParaRPr>
          </a:p>
          <a:p>
            <a:pPr>
              <a:buFont typeface="Wingdings" panose="05000000000000000000" pitchFamily="2" charset="2"/>
              <a:buChar char="ü"/>
            </a:pPr>
            <a:r>
              <a:rPr lang="sv-SE" sz="1800" dirty="0">
                <a:latin typeface="Arial Narrow" panose="020B0606020202030204" pitchFamily="34" charset="0"/>
              </a:rPr>
              <a:t>Samverkan med företagshälsovård – rehabilitering, rehab-plan, resurs PE</a:t>
            </a:r>
          </a:p>
          <a:p>
            <a:pPr>
              <a:buFont typeface="Wingdings" panose="05000000000000000000" pitchFamily="2" charset="2"/>
              <a:buChar char="ü"/>
            </a:pPr>
            <a:r>
              <a:rPr lang="sv-SE" sz="1800" dirty="0">
                <a:latin typeface="Arial Narrow" panose="020B0606020202030204" pitchFamily="34" charset="0"/>
              </a:rPr>
              <a:t>Samverkan AF – Arbetsträning, Kartläggning, Mitt steg, Etableringslinjen</a:t>
            </a:r>
          </a:p>
          <a:p>
            <a:pPr>
              <a:buFont typeface="Wingdings" panose="05000000000000000000" pitchFamily="2" charset="2"/>
              <a:buChar char="ü"/>
            </a:pPr>
            <a:r>
              <a:rPr lang="sv-SE" sz="1800" dirty="0">
                <a:latin typeface="Arial Narrow" panose="020B0606020202030204" pitchFamily="34" charset="0"/>
              </a:rPr>
              <a:t>Samverkan FK – arbetsprövning, aktivering, funktionsbedömning</a:t>
            </a:r>
          </a:p>
          <a:p>
            <a:pPr>
              <a:buFont typeface="Wingdings" panose="05000000000000000000" pitchFamily="2" charset="2"/>
              <a:buChar char="ü"/>
            </a:pPr>
            <a:r>
              <a:rPr lang="sv-SE" sz="1800" dirty="0">
                <a:latin typeface="Arial Narrow" panose="020B0606020202030204" pitchFamily="34" charset="0"/>
              </a:rPr>
              <a:t>Samverkan skola – yrkesvägledning, kontakt med elevhälsa, följa med på SYV/kuratorsträffar</a:t>
            </a:r>
          </a:p>
          <a:p>
            <a:pPr>
              <a:buFont typeface="Wingdings" panose="05000000000000000000" pitchFamily="2" charset="2"/>
              <a:buChar char="ü"/>
            </a:pPr>
            <a:r>
              <a:rPr lang="sv-SE" sz="1800" dirty="0">
                <a:latin typeface="Arial Narrow" panose="020B0606020202030204" pitchFamily="34" charset="0"/>
              </a:rPr>
              <a:t>Samverkan IFO och Kommunspsykiatri – SIP, träffar med boendestöd, hjälp med ansökning </a:t>
            </a:r>
            <a:r>
              <a:rPr lang="sv-SE" sz="1800" dirty="0" err="1">
                <a:latin typeface="Arial Narrow" panose="020B0606020202030204" pitchFamily="34" charset="0"/>
              </a:rPr>
              <a:t>SoL</a:t>
            </a:r>
            <a:r>
              <a:rPr lang="sv-SE" sz="1800" dirty="0">
                <a:latin typeface="Arial Narrow" panose="020B0606020202030204" pitchFamily="34" charset="0"/>
              </a:rPr>
              <a:t> o LSS</a:t>
            </a:r>
          </a:p>
          <a:p>
            <a:pPr>
              <a:buFont typeface="Wingdings" panose="05000000000000000000" pitchFamily="2" charset="2"/>
              <a:buChar char="ü"/>
            </a:pPr>
            <a:r>
              <a:rPr lang="sv-SE" sz="1800" dirty="0">
                <a:latin typeface="Arial Narrow" panose="020B0606020202030204" pitchFamily="34" charset="0"/>
              </a:rPr>
              <a:t>Initiering av utredningsbehov till AF och vården</a:t>
            </a:r>
          </a:p>
          <a:p>
            <a:pPr>
              <a:buFont typeface="Wingdings" panose="05000000000000000000" pitchFamily="2" charset="2"/>
              <a:buChar char="ü"/>
            </a:pPr>
            <a:r>
              <a:rPr lang="sv-SE" sz="1800" dirty="0">
                <a:latin typeface="Arial Narrow" panose="020B0606020202030204" pitchFamily="34" charset="0"/>
              </a:rPr>
              <a:t>Skriver utlåtanden och sammanfattningar</a:t>
            </a:r>
          </a:p>
          <a:p>
            <a:pPr marL="0" indent="0">
              <a:buNone/>
            </a:pPr>
            <a:endParaRPr lang="sv-SE" dirty="0"/>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E5D94-03F5-4108-933C-391ED742CBC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4027985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a:t>Målgruppsarbete externt</a:t>
            </a:r>
          </a:p>
        </p:txBody>
      </p:sp>
      <p:sp>
        <p:nvSpPr>
          <p:cNvPr id="3" name="Platshållare för innehåll 2"/>
          <p:cNvSpPr>
            <a:spLocks noGrp="1"/>
          </p:cNvSpPr>
          <p:nvPr>
            <p:ph idx="1"/>
          </p:nvPr>
        </p:nvSpPr>
        <p:spPr>
          <a:xfrm>
            <a:off x="800100" y="1556792"/>
            <a:ext cx="7886700" cy="3987800"/>
          </a:xfrm>
        </p:spPr>
        <p:txBody>
          <a:bodyPr>
            <a:normAutofit lnSpcReduction="10000"/>
          </a:bodyPr>
          <a:lstStyle/>
          <a:p>
            <a:pPr>
              <a:buFont typeface="Wingdings" panose="05000000000000000000" pitchFamily="2" charset="2"/>
              <a:buChar char="ü"/>
            </a:pPr>
            <a:r>
              <a:rPr lang="sv-SE" sz="2000" dirty="0">
                <a:latin typeface="Arial Narrow" panose="020B0606020202030204" pitchFamily="34" charset="0"/>
              </a:rPr>
              <a:t>SE</a:t>
            </a:r>
          </a:p>
          <a:p>
            <a:pPr>
              <a:buFont typeface="Wingdings" panose="05000000000000000000" pitchFamily="2" charset="2"/>
              <a:buChar char="ü"/>
            </a:pPr>
            <a:r>
              <a:rPr lang="sv-SE" sz="2000" dirty="0">
                <a:latin typeface="Arial Narrow" panose="020B0606020202030204" pitchFamily="34" charset="0"/>
              </a:rPr>
              <a:t>Praktikanskaffning</a:t>
            </a:r>
          </a:p>
          <a:p>
            <a:pPr>
              <a:buFont typeface="Wingdings" panose="05000000000000000000" pitchFamily="2" charset="2"/>
              <a:buChar char="ü"/>
            </a:pPr>
            <a:r>
              <a:rPr lang="sv-SE" sz="2000" dirty="0">
                <a:latin typeface="Arial Narrow" panose="020B0606020202030204" pitchFamily="34" charset="0"/>
              </a:rPr>
              <a:t>Matchning/Coachning</a:t>
            </a:r>
          </a:p>
          <a:p>
            <a:pPr>
              <a:buFont typeface="Wingdings" panose="05000000000000000000" pitchFamily="2" charset="2"/>
              <a:buChar char="ü"/>
            </a:pPr>
            <a:r>
              <a:rPr lang="sv-SE" sz="2000" dirty="0">
                <a:latin typeface="Arial Narrow" panose="020B0606020202030204" pitchFamily="34" charset="0"/>
              </a:rPr>
              <a:t>Stöd till anpassning på arbetsplats </a:t>
            </a:r>
          </a:p>
          <a:p>
            <a:pPr>
              <a:buFont typeface="Wingdings" panose="05000000000000000000" pitchFamily="2" charset="2"/>
              <a:buChar char="ü"/>
            </a:pPr>
            <a:r>
              <a:rPr lang="sv-SE" sz="2000" dirty="0">
                <a:latin typeface="Arial Narrow" panose="020B0606020202030204" pitchFamily="34" charset="0"/>
              </a:rPr>
              <a:t>Uppföljning på arbetsplats</a:t>
            </a:r>
          </a:p>
          <a:p>
            <a:pPr>
              <a:buFont typeface="Wingdings" panose="05000000000000000000" pitchFamily="2" charset="2"/>
              <a:buChar char="ü"/>
            </a:pPr>
            <a:r>
              <a:rPr lang="sv-SE" sz="2000" dirty="0">
                <a:latin typeface="Arial Narrow" panose="020B0606020202030204" pitchFamily="34" charset="0"/>
              </a:rPr>
              <a:t>Handledning till arbetsgivare</a:t>
            </a:r>
          </a:p>
          <a:p>
            <a:pPr>
              <a:buFont typeface="Wingdings" panose="05000000000000000000" pitchFamily="2" charset="2"/>
              <a:buChar char="ü"/>
            </a:pPr>
            <a:r>
              <a:rPr lang="sv-SE" sz="2000" dirty="0">
                <a:latin typeface="Arial Narrow" panose="020B0606020202030204" pitchFamily="34" charset="0"/>
              </a:rPr>
              <a:t>Cv-skrivning</a:t>
            </a:r>
          </a:p>
          <a:p>
            <a:pPr>
              <a:buFont typeface="Wingdings" panose="05000000000000000000" pitchFamily="2" charset="2"/>
              <a:buChar char="ü"/>
            </a:pPr>
            <a:r>
              <a:rPr lang="sv-SE" sz="2000" dirty="0">
                <a:latin typeface="Arial Narrow" panose="020B0606020202030204" pitchFamily="34" charset="0"/>
              </a:rPr>
              <a:t>Stöd till deltagare vid intervju och studiebesök</a:t>
            </a:r>
          </a:p>
          <a:p>
            <a:pPr>
              <a:buFont typeface="Wingdings" panose="05000000000000000000" pitchFamily="2" charset="2"/>
              <a:buChar char="ü"/>
            </a:pPr>
            <a:r>
              <a:rPr lang="sv-SE" sz="2000" dirty="0">
                <a:latin typeface="Arial Narrow" panose="020B0606020202030204" pitchFamily="34" charset="0"/>
              </a:rPr>
              <a:t>Företagshälsovård</a:t>
            </a:r>
          </a:p>
          <a:p>
            <a:pPr>
              <a:buFont typeface="Wingdings" panose="05000000000000000000" pitchFamily="2" charset="2"/>
              <a:buChar char="ü"/>
            </a:pPr>
            <a:r>
              <a:rPr lang="sv-SE" sz="2000" dirty="0">
                <a:latin typeface="Arial Narrow" panose="020B0606020202030204" pitchFamily="34" charset="0"/>
              </a:rPr>
              <a:t>Feriepraktik</a:t>
            </a:r>
          </a:p>
          <a:p>
            <a:pPr>
              <a:buFont typeface="Wingdings" panose="05000000000000000000" pitchFamily="2" charset="2"/>
              <a:buChar char="ü"/>
            </a:pPr>
            <a:r>
              <a:rPr lang="sv-SE" sz="2000" dirty="0">
                <a:latin typeface="Arial Narrow" panose="020B0606020202030204" pitchFamily="34" charset="0"/>
              </a:rPr>
              <a:t>Jobbspår – Städ-, IMY o </a:t>
            </a:r>
            <a:r>
              <a:rPr lang="sv-SE" sz="2000" dirty="0" err="1">
                <a:latin typeface="Arial Narrow" panose="020B0606020202030204" pitchFamily="34" charset="0"/>
              </a:rPr>
              <a:t>Mastec</a:t>
            </a:r>
            <a:r>
              <a:rPr lang="sv-SE" sz="2000" dirty="0">
                <a:latin typeface="Arial Narrow" panose="020B0606020202030204" pitchFamily="34" charset="0"/>
              </a:rPr>
              <a:t>-utbildning</a:t>
            </a:r>
          </a:p>
          <a:p>
            <a:endParaRPr lang="sv-SE" dirty="0"/>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E5D94-03F5-4108-933C-391ED742CBC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2435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a:t>Målgruppsarbete Internt –</a:t>
            </a:r>
            <a:br>
              <a:rPr lang="sv-SE" dirty="0"/>
            </a:br>
            <a:r>
              <a:rPr lang="sv-SE" dirty="0"/>
              <a:t>Arbete med Individ</a:t>
            </a:r>
          </a:p>
        </p:txBody>
      </p:sp>
      <p:sp>
        <p:nvSpPr>
          <p:cNvPr id="3" name="Platshållare för innehåll 2"/>
          <p:cNvSpPr>
            <a:spLocks noGrp="1"/>
          </p:cNvSpPr>
          <p:nvPr>
            <p:ph idx="1"/>
          </p:nvPr>
        </p:nvSpPr>
        <p:spPr>
          <a:xfrm>
            <a:off x="971600" y="1700808"/>
            <a:ext cx="6447501" cy="3523058"/>
          </a:xfrm>
        </p:spPr>
        <p:txBody>
          <a:bodyPr>
            <a:normAutofit fontScale="55000" lnSpcReduction="20000"/>
          </a:bodyPr>
          <a:lstStyle/>
          <a:p>
            <a:pPr>
              <a:buFont typeface="Wingdings" panose="05000000000000000000" pitchFamily="2" charset="2"/>
              <a:buChar char="ü"/>
            </a:pPr>
            <a:r>
              <a:rPr lang="sv-SE" sz="3150" dirty="0">
                <a:latin typeface="Arial Narrow" panose="020B0606020202030204" pitchFamily="34" charset="0"/>
              </a:rPr>
              <a:t>Personer både nära och långt från arbete</a:t>
            </a:r>
          </a:p>
          <a:p>
            <a:pPr>
              <a:buFont typeface="Wingdings" panose="05000000000000000000" pitchFamily="2" charset="2"/>
              <a:buChar char="ü"/>
            </a:pPr>
            <a:r>
              <a:rPr lang="sv-SE" sz="3150" dirty="0">
                <a:latin typeface="Arial Narrow" panose="020B0606020202030204" pitchFamily="34" charset="0"/>
              </a:rPr>
              <a:t>Motivationsarbete till förändring</a:t>
            </a:r>
          </a:p>
          <a:p>
            <a:pPr>
              <a:buFont typeface="Wingdings" panose="05000000000000000000" pitchFamily="2" charset="2"/>
              <a:buChar char="ü"/>
            </a:pPr>
            <a:r>
              <a:rPr lang="sv-SE" sz="3150" dirty="0">
                <a:latin typeface="Arial Narrow" panose="020B0606020202030204" pitchFamily="34" charset="0"/>
              </a:rPr>
              <a:t>Tillsammans i praktiskt arbete och aktiviteter</a:t>
            </a:r>
          </a:p>
          <a:p>
            <a:pPr>
              <a:buFont typeface="Wingdings" panose="05000000000000000000" pitchFamily="2" charset="2"/>
              <a:buChar char="ü"/>
            </a:pPr>
            <a:r>
              <a:rPr lang="sv-SE" sz="3150" dirty="0">
                <a:latin typeface="Arial Narrow" panose="020B0606020202030204" pitchFamily="34" charset="0"/>
              </a:rPr>
              <a:t>Regelbundna individuella planeringar och uppföljningar</a:t>
            </a:r>
          </a:p>
          <a:p>
            <a:pPr>
              <a:buFont typeface="Wingdings" panose="05000000000000000000" pitchFamily="2" charset="2"/>
              <a:buChar char="ü"/>
            </a:pPr>
            <a:r>
              <a:rPr lang="sv-SE" sz="3150" dirty="0">
                <a:latin typeface="Arial Narrow" panose="020B0606020202030204" pitchFamily="34" charset="0"/>
              </a:rPr>
              <a:t>Kartläggning av arbetsförutsättningar, anpassningar</a:t>
            </a:r>
          </a:p>
          <a:p>
            <a:pPr>
              <a:buFont typeface="Wingdings" panose="05000000000000000000" pitchFamily="2" charset="2"/>
              <a:buChar char="ü"/>
            </a:pPr>
            <a:r>
              <a:rPr lang="sv-SE" sz="3150" dirty="0">
                <a:latin typeface="Arial Narrow" panose="020B0606020202030204" pitchFamily="34" charset="0"/>
              </a:rPr>
              <a:t>Yrkesvägledning o coachning</a:t>
            </a:r>
          </a:p>
          <a:p>
            <a:pPr>
              <a:buFont typeface="Wingdings" panose="05000000000000000000" pitchFamily="2" charset="2"/>
              <a:buChar char="ü"/>
            </a:pPr>
            <a:r>
              <a:rPr lang="sv-SE" sz="3150" dirty="0">
                <a:latin typeface="Arial Narrow" panose="020B0606020202030204" pitchFamily="34" charset="0"/>
              </a:rPr>
              <a:t>Relationsskapande</a:t>
            </a:r>
          </a:p>
          <a:p>
            <a:pPr>
              <a:buFont typeface="Wingdings" panose="05000000000000000000" pitchFamily="2" charset="2"/>
              <a:buChar char="ü"/>
            </a:pPr>
            <a:r>
              <a:rPr lang="sv-SE" sz="3150" dirty="0">
                <a:latin typeface="Arial Narrow" panose="020B0606020202030204" pitchFamily="34" charset="0"/>
              </a:rPr>
              <a:t>Låta det ta tid och inte ge upp – ge hopp</a:t>
            </a:r>
          </a:p>
          <a:p>
            <a:pPr>
              <a:buFont typeface="Wingdings" panose="05000000000000000000" pitchFamily="2" charset="2"/>
              <a:buChar char="ü"/>
            </a:pPr>
            <a:r>
              <a:rPr lang="sv-SE" sz="3150" dirty="0">
                <a:latin typeface="Arial Narrow" panose="020B0606020202030204" pitchFamily="34" charset="0"/>
              </a:rPr>
              <a:t>Hembesök vid frånvaro</a:t>
            </a:r>
          </a:p>
          <a:p>
            <a:pPr>
              <a:buFont typeface="Wingdings" panose="05000000000000000000" pitchFamily="2" charset="2"/>
              <a:buChar char="ü"/>
            </a:pPr>
            <a:r>
              <a:rPr lang="sv-SE" sz="3150" dirty="0">
                <a:latin typeface="Arial Narrow" panose="020B0606020202030204" pitchFamily="34" charset="0"/>
              </a:rPr>
              <a:t>Stöd i nykterhet</a:t>
            </a:r>
          </a:p>
          <a:p>
            <a:pPr>
              <a:buFont typeface="Wingdings" panose="05000000000000000000" pitchFamily="2" charset="2"/>
              <a:buChar char="ü"/>
            </a:pPr>
            <a:r>
              <a:rPr lang="sv-SE" sz="3150" dirty="0">
                <a:latin typeface="Arial Narrow" panose="020B0606020202030204" pitchFamily="34" charset="0"/>
              </a:rPr>
              <a:t>Remisser och hjälp med egenremisser</a:t>
            </a:r>
          </a:p>
          <a:p>
            <a:pPr>
              <a:buFont typeface="Wingdings" panose="05000000000000000000" pitchFamily="2" charset="2"/>
              <a:buChar char="ü"/>
            </a:pPr>
            <a:r>
              <a:rPr lang="sv-SE" sz="3150" dirty="0">
                <a:latin typeface="Arial Narrow" panose="020B0606020202030204" pitchFamily="34" charset="0"/>
              </a:rPr>
              <a:t>Organisation av enskilt språkstöd </a:t>
            </a:r>
          </a:p>
          <a:p>
            <a:endParaRPr lang="sv-SE" dirty="0"/>
          </a:p>
          <a:p>
            <a:endParaRPr lang="sv-SE" dirty="0"/>
          </a:p>
          <a:p>
            <a:endParaRPr lang="sv-SE" dirty="0"/>
          </a:p>
          <a:p>
            <a:endParaRPr lang="sv-SE" dirty="0"/>
          </a:p>
          <a:p>
            <a:endParaRPr lang="sv-SE" dirty="0"/>
          </a:p>
          <a:p>
            <a:endParaRPr lang="sv-SE" dirty="0"/>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E5D94-03F5-4108-933C-391ED742CBC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624284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a:t>Målgruppsarbete Internt - Gruppaktiviteter</a:t>
            </a:r>
          </a:p>
        </p:txBody>
      </p:sp>
      <p:sp>
        <p:nvSpPr>
          <p:cNvPr id="3" name="Platshållare för innehåll 2"/>
          <p:cNvSpPr>
            <a:spLocks noGrp="1"/>
          </p:cNvSpPr>
          <p:nvPr>
            <p:ph idx="1"/>
          </p:nvPr>
        </p:nvSpPr>
        <p:spPr>
          <a:xfrm>
            <a:off x="628650" y="2204864"/>
            <a:ext cx="7886700" cy="3581604"/>
          </a:xfrm>
        </p:spPr>
        <p:txBody>
          <a:bodyPr>
            <a:normAutofit/>
          </a:bodyPr>
          <a:lstStyle/>
          <a:p>
            <a:pPr>
              <a:buFont typeface="Wingdings" panose="05000000000000000000" pitchFamily="2" charset="2"/>
              <a:buChar char="ü"/>
            </a:pPr>
            <a:r>
              <a:rPr lang="sv-SE" sz="2000" dirty="0">
                <a:latin typeface="Arial Narrow" panose="020B0606020202030204" pitchFamily="34" charset="0"/>
              </a:rPr>
              <a:t>DPT varje månad (deltagarplatsträff)</a:t>
            </a:r>
          </a:p>
          <a:p>
            <a:pPr>
              <a:buFont typeface="Wingdings" panose="05000000000000000000" pitchFamily="2" charset="2"/>
              <a:buChar char="ü"/>
            </a:pPr>
            <a:r>
              <a:rPr lang="sv-SE" sz="2000" dirty="0">
                <a:latin typeface="Arial Narrow" panose="020B0606020202030204" pitchFamily="34" charset="0"/>
              </a:rPr>
              <a:t>Studiebesök på företag, återvinning, bibliotek, museum </a:t>
            </a:r>
            <a:r>
              <a:rPr lang="sv-SE" sz="2000" dirty="0" err="1">
                <a:latin typeface="Arial Narrow" panose="020B0606020202030204" pitchFamily="34" charset="0"/>
              </a:rPr>
              <a:t>m.m</a:t>
            </a:r>
            <a:endParaRPr lang="sv-SE" sz="2000" dirty="0">
              <a:latin typeface="Arial Narrow" panose="020B0606020202030204" pitchFamily="34" charset="0"/>
            </a:endParaRPr>
          </a:p>
          <a:p>
            <a:pPr>
              <a:buFont typeface="Wingdings" panose="05000000000000000000" pitchFamily="2" charset="2"/>
              <a:buChar char="ü"/>
            </a:pPr>
            <a:r>
              <a:rPr lang="sv-SE" sz="2000" dirty="0">
                <a:latin typeface="Arial Narrow" panose="020B0606020202030204" pitchFamily="34" charset="0"/>
              </a:rPr>
              <a:t>Jobbsökardagar </a:t>
            </a:r>
          </a:p>
          <a:p>
            <a:pPr>
              <a:buFont typeface="Wingdings" panose="05000000000000000000" pitchFamily="2" charset="2"/>
              <a:buChar char="ü"/>
            </a:pPr>
            <a:r>
              <a:rPr lang="sv-SE" sz="2000" dirty="0">
                <a:latin typeface="Arial Narrow" panose="020B0606020202030204" pitchFamily="34" charset="0"/>
              </a:rPr>
              <a:t>Träning 2 ggr/vecka - ungdom</a:t>
            </a:r>
          </a:p>
          <a:p>
            <a:pPr>
              <a:buFont typeface="Wingdings" panose="05000000000000000000" pitchFamily="2" charset="2"/>
              <a:buChar char="ü"/>
            </a:pPr>
            <a:r>
              <a:rPr lang="sv-SE" sz="2000" dirty="0">
                <a:latin typeface="Arial Narrow" panose="020B0606020202030204" pitchFamily="34" charset="0"/>
              </a:rPr>
              <a:t>Organisation av körkortsteori enskilt och i grupp</a:t>
            </a:r>
          </a:p>
          <a:p>
            <a:pPr>
              <a:buFont typeface="Wingdings" panose="05000000000000000000" pitchFamily="2" charset="2"/>
              <a:buChar char="ü"/>
            </a:pPr>
            <a:r>
              <a:rPr lang="sv-SE" sz="2000" dirty="0">
                <a:latin typeface="Arial Narrow" panose="020B0606020202030204" pitchFamily="34" charset="0"/>
              </a:rPr>
              <a:t>Samhällsinformation – ekonomi, demokrati, svenska samhället</a:t>
            </a:r>
          </a:p>
          <a:p>
            <a:pPr>
              <a:buFont typeface="Wingdings" panose="05000000000000000000" pitchFamily="2" charset="2"/>
              <a:buChar char="ü"/>
            </a:pPr>
            <a:r>
              <a:rPr lang="sv-SE" sz="2000" dirty="0">
                <a:latin typeface="Arial Narrow" panose="020B0606020202030204" pitchFamily="34" charset="0"/>
              </a:rPr>
              <a:t>CV-skrivning</a:t>
            </a:r>
          </a:p>
          <a:p>
            <a:pPr>
              <a:buFont typeface="Wingdings" panose="05000000000000000000" pitchFamily="2" charset="2"/>
              <a:buChar char="ü"/>
            </a:pPr>
            <a:r>
              <a:rPr lang="sv-SE" sz="2000" dirty="0">
                <a:latin typeface="Arial Narrow" panose="020B0606020202030204" pitchFamily="34" charset="0"/>
              </a:rPr>
              <a:t>Friskvårdsaktiviteter</a:t>
            </a:r>
          </a:p>
          <a:p>
            <a:pPr>
              <a:buFont typeface="Wingdings" panose="05000000000000000000" pitchFamily="2" charset="2"/>
              <a:buChar char="ü"/>
            </a:pPr>
            <a:r>
              <a:rPr lang="sv-SE" sz="2000" dirty="0">
                <a:latin typeface="Arial Narrow" panose="020B0606020202030204" pitchFamily="34" charset="0"/>
              </a:rPr>
              <a:t>Info om arbetslivets förutsättningar och krav – enskilt och i grupp</a:t>
            </a:r>
          </a:p>
          <a:p>
            <a:endParaRPr lang="sv-SE" sz="2000" dirty="0">
              <a:latin typeface="Arial Narrow" panose="020B0606020202030204" pitchFamily="34" charset="0"/>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E5D94-03F5-4108-933C-391ED742CBC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2260489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174041"/>
            <a:ext cx="8229600" cy="857250"/>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l"/>
            <a:r>
              <a:rPr lang="sv-SE" sz="2800" dirty="0">
                <a:ln/>
                <a:solidFill>
                  <a:schemeClr val="accent3"/>
                </a:solidFill>
                <a:latin typeface="+mn-lt"/>
                <a:ea typeface="+mn-ea"/>
                <a:cs typeface="+mn-cs"/>
              </a:rPr>
              <a:t>Oden och Frejas fixartjänst -</a:t>
            </a:r>
            <a:br>
              <a:rPr lang="sv-SE" sz="2800" dirty="0">
                <a:ln/>
                <a:solidFill>
                  <a:schemeClr val="accent3"/>
                </a:solidFill>
                <a:latin typeface="+mn-lt"/>
                <a:ea typeface="+mn-ea"/>
                <a:cs typeface="+mn-cs"/>
              </a:rPr>
            </a:br>
            <a:r>
              <a:rPr lang="sv-SE" sz="2800" dirty="0">
                <a:ln/>
                <a:solidFill>
                  <a:schemeClr val="accent3"/>
                </a:solidFill>
                <a:latin typeface="+mn-lt"/>
                <a:ea typeface="+mn-ea"/>
                <a:cs typeface="+mn-cs"/>
              </a:rPr>
              <a:t>Ett sociala företag i Vaggeryd</a:t>
            </a:r>
          </a:p>
        </p:txBody>
      </p:sp>
      <p:pic>
        <p:nvPicPr>
          <p:cNvPr id="7" name="Picture 2" descr="http://matematikvideo.se/mv/wp-content/uploads/2012/08/den-r%C3%B6da-tr%C3%A5den.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476048"/>
            <a:ext cx="2483768" cy="466484"/>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018" y="3699030"/>
            <a:ext cx="1711640" cy="1626058"/>
          </a:xfrm>
          <a:prstGeom prst="rect">
            <a:avLst/>
          </a:prstGeom>
        </p:spPr>
      </p:pic>
      <p:pic>
        <p:nvPicPr>
          <p:cNvPr id="8" name="Bildobjekt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98" y="4105175"/>
            <a:ext cx="3118784" cy="998011"/>
          </a:xfrm>
          <a:prstGeom prst="rect">
            <a:avLst/>
          </a:prstGeom>
        </p:spPr>
      </p:pic>
      <p:pic>
        <p:nvPicPr>
          <p:cNvPr id="11" name="Platshållare för innehåll 1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211960" y="2295165"/>
            <a:ext cx="3736181" cy="1371600"/>
          </a:xfrm>
        </p:spPr>
      </p:pic>
      <p:pic>
        <p:nvPicPr>
          <p:cNvPr id="12" name="Bildobjekt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3688" y="2485574"/>
            <a:ext cx="1266732" cy="1266732"/>
          </a:xfrm>
          <a:prstGeom prst="rect">
            <a:avLst/>
          </a:prstGeom>
        </p:spPr>
      </p:pic>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1379716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2008" y="1095743"/>
            <a:ext cx="8229600" cy="4525963"/>
          </a:xfrm>
        </p:spPr>
        <p:txBody>
          <a:bodyPr/>
          <a:lstStyle/>
          <a:p>
            <a:pPr marL="0" indent="0">
              <a:buNone/>
            </a:pPr>
            <a:endParaRPr lang="sv-SE" dirty="0">
              <a:solidFill>
                <a:prstClr val="black"/>
              </a:solidFill>
              <a:latin typeface="Times New Roman" panose="02020603050405020304" pitchFamily="18" charset="0"/>
              <a:cs typeface="Times New Roman" panose="02020603050405020304" pitchFamily="18" charset="0"/>
            </a:endParaRPr>
          </a:p>
          <a:p>
            <a:r>
              <a:rPr lang="sv-SE" dirty="0">
                <a:solidFill>
                  <a:prstClr val="black"/>
                </a:solidFill>
                <a:latin typeface="Arial Narrow" panose="020B0606020202030204" pitchFamily="34" charset="0"/>
                <a:cs typeface="Times New Roman" panose="02020603050405020304" pitchFamily="18" charset="0"/>
              </a:rPr>
              <a:t>Bildades 2010 med över 70 delägare</a:t>
            </a:r>
          </a:p>
          <a:p>
            <a:r>
              <a:rPr lang="sv-SE" dirty="0">
                <a:solidFill>
                  <a:prstClr val="black"/>
                </a:solidFill>
                <a:latin typeface="Arial Narrow" panose="020B0606020202030204" pitchFamily="34" charset="0"/>
                <a:cs typeface="Times New Roman" panose="02020603050405020304" pitchFamily="18" charset="0"/>
              </a:rPr>
              <a:t>Numera helt fristående från kommunen</a:t>
            </a:r>
          </a:p>
          <a:p>
            <a:r>
              <a:rPr lang="sv-SE" dirty="0">
                <a:solidFill>
                  <a:prstClr val="black"/>
                </a:solidFill>
                <a:latin typeface="Arial Narrow" panose="020B0606020202030204" pitchFamily="34" charset="0"/>
                <a:cs typeface="Times New Roman" panose="02020603050405020304" pitchFamily="18" charset="0"/>
              </a:rPr>
              <a:t>Kommunen köper tjänster (t.ex. biltvätt) - Anbud vunnet på helt lika villkor!</a:t>
            </a:r>
          </a:p>
          <a:p>
            <a:r>
              <a:rPr lang="sv-SE" dirty="0">
                <a:solidFill>
                  <a:prstClr val="black"/>
                </a:solidFill>
                <a:latin typeface="Arial Narrow" panose="020B0606020202030204" pitchFamily="34" charset="0"/>
                <a:cs typeface="Times New Roman" panose="02020603050405020304" pitchFamily="18" charset="0"/>
              </a:rPr>
              <a:t>17 anställda</a:t>
            </a:r>
          </a:p>
          <a:p>
            <a:r>
              <a:rPr lang="sv-SE" dirty="0">
                <a:solidFill>
                  <a:prstClr val="black"/>
                </a:solidFill>
                <a:latin typeface="Arial Narrow" panose="020B0606020202030204" pitchFamily="34" charset="0"/>
                <a:cs typeface="Times New Roman" panose="02020603050405020304" pitchFamily="18" charset="0"/>
              </a:rPr>
              <a:t>Utmaningen är att överleva arbetsmarknadens cykler – Högkonjunktur är lågkonjunktur för sociala företag.</a:t>
            </a:r>
          </a:p>
          <a:p>
            <a:endParaRPr lang="sv-SE" dirty="0">
              <a:solidFill>
                <a:prstClr val="black"/>
              </a:solidFill>
              <a:latin typeface="Times New Roman" panose="02020603050405020304" pitchFamily="18" charset="0"/>
              <a:cs typeface="Times New Roman" panose="02020603050405020304" pitchFamily="18" charset="0"/>
            </a:endParaRPr>
          </a:p>
          <a:p>
            <a:endParaRPr lang="sv-SE" dirty="0">
              <a:solidFill>
                <a:prstClr val="black"/>
              </a:solidFill>
              <a:latin typeface="Times New Roman" panose="02020603050405020304" pitchFamily="18" charset="0"/>
              <a:cs typeface="Times New Roman" panose="02020603050405020304" pitchFamily="18" charset="0"/>
            </a:endParaRPr>
          </a:p>
          <a:p>
            <a:endParaRPr lang="sv-SE" dirty="0"/>
          </a:p>
        </p:txBody>
      </p:sp>
      <p:pic>
        <p:nvPicPr>
          <p:cNvPr id="4" name="Picture 2" descr="http://matematikvideo.se/mv/wp-content/uploads/2012/08/den-r%C3%B6da-tr%C3%A5den.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919903"/>
            <a:ext cx="2483768" cy="466484"/>
          </a:xfrm>
          <a:prstGeom prst="rect">
            <a:avLst/>
          </a:prstGeom>
          <a:noFill/>
          <a:extLst>
            <a:ext uri="{909E8E84-426E-40DD-AFC4-6F175D3DCCD1}">
              <a14:hiddenFill xmlns:a14="http://schemas.microsoft.com/office/drawing/2010/main">
                <a:solidFill>
                  <a:srgbClr val="FFFFFF"/>
                </a:solidFill>
              </a14:hiddenFill>
            </a:ext>
          </a:extLst>
        </p:spPr>
      </p:pic>
      <p:sp>
        <p:nvSpPr>
          <p:cNvPr id="5" name="Rubrik 4"/>
          <p:cNvSpPr>
            <a:spLocks noGrp="1"/>
          </p:cNvSpPr>
          <p:nvPr>
            <p:ph type="title"/>
          </p:nvPr>
        </p:nvSpPr>
        <p:spPr>
          <a:xfrm>
            <a:off x="395536" y="260648"/>
            <a:ext cx="7859216" cy="548112"/>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r>
              <a:rPr lang="sv-SE" sz="2800" dirty="0">
                <a:ln/>
                <a:solidFill>
                  <a:schemeClr val="accent3"/>
                </a:solidFill>
              </a:rPr>
              <a:t>Oden och Frejas fixartjänst -</a:t>
            </a:r>
            <a:br>
              <a:rPr lang="sv-SE" sz="2800" dirty="0">
                <a:ln/>
                <a:solidFill>
                  <a:schemeClr val="accent3"/>
                </a:solidFill>
              </a:rPr>
            </a:br>
            <a:r>
              <a:rPr lang="sv-SE" sz="2800" dirty="0">
                <a:ln/>
                <a:solidFill>
                  <a:schemeClr val="accent3"/>
                </a:solidFill>
              </a:rPr>
              <a:t>Ett sociala företag i Vaggeryd</a:t>
            </a:r>
          </a:p>
        </p:txBody>
      </p:sp>
      <p:sp>
        <p:nvSpPr>
          <p:cNvPr id="2" name="Platshållare för sidfot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tint val="75000"/>
                  </a:srgbClr>
                </a:solidFill>
                <a:effectLst/>
                <a:uLnTx/>
                <a:uFillTx/>
                <a:latin typeface="Arial"/>
                <a:ea typeface="+mn-ea"/>
                <a:cs typeface="+mn-cs"/>
              </a:rPr>
              <a:t>Vi gör skillnad – Tillsammans med Respekt och Kvalitet för Hållbarhet </a:t>
            </a: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EFBCA-3B15-4A6F-967C-33630BBD47D8}" type="slidenum">
              <a:rPr kumimoji="0" lang="sv-SE"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v-SE"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28296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ctrTitle"/>
          </p:nvPr>
        </p:nvSpPr>
        <p:spPr>
          <a:xfrm>
            <a:off x="685800" y="2455069"/>
            <a:ext cx="7774632" cy="1314450"/>
          </a:xfrm>
        </p:spPr>
        <p:txBody>
          <a:bodyPr>
            <a:normAutofit/>
          </a:bodyPr>
          <a:lstStyle/>
          <a:p>
            <a:pPr algn="ctr"/>
            <a:r>
              <a:rPr lang="sv-SE" dirty="0"/>
              <a:t>Arbetsmarknadsavdelningen</a:t>
            </a:r>
            <a:br>
              <a:rPr lang="sv-SE" dirty="0"/>
            </a:br>
            <a:r>
              <a:rPr lang="sv-SE" dirty="0"/>
              <a:t>Jönköpings kommun</a:t>
            </a:r>
          </a:p>
        </p:txBody>
      </p:sp>
      <p:sp>
        <p:nvSpPr>
          <p:cNvPr id="9" name="Underrubrik 8"/>
          <p:cNvSpPr>
            <a:spLocks noGrp="1"/>
          </p:cNvSpPr>
          <p:nvPr>
            <p:ph type="subTitle" idx="1"/>
          </p:nvPr>
        </p:nvSpPr>
        <p:spPr/>
        <p:txBody>
          <a:bodyPr/>
          <a:lstStyle/>
          <a:p>
            <a:endParaRPr lang="sv-SE" dirty="0"/>
          </a:p>
        </p:txBody>
      </p:sp>
      <p:sp>
        <p:nvSpPr>
          <p:cNvPr id="4" name="textruta 3"/>
          <p:cNvSpPr txBox="1"/>
          <p:nvPr/>
        </p:nvSpPr>
        <p:spPr>
          <a:xfrm>
            <a:off x="251520" y="980728"/>
            <a:ext cx="1656184" cy="3693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900" dirty="0">
                <a:solidFill>
                  <a:srgbClr val="39BBCF"/>
                </a:solidFill>
                <a:latin typeface="Arial" panose="020B0604020202020204" pitchFamily="34" charset="0"/>
                <a:cs typeface="Arial" panose="020B0604020202020204" pitchFamily="34" charset="0"/>
              </a:rPr>
              <a:t>Utbildningsförvaltningen</a:t>
            </a:r>
          </a:p>
          <a:p>
            <a:pPr>
              <a:defRPr/>
            </a:pPr>
            <a:r>
              <a:rPr lang="sv-SE" sz="900" dirty="0">
                <a:solidFill>
                  <a:srgbClr val="39BBCF"/>
                </a:solidFill>
                <a:latin typeface="Arial" panose="020B0604020202020204" pitchFamily="34" charset="0"/>
                <a:cs typeface="Arial" panose="020B0604020202020204" pitchFamily="34" charset="0"/>
              </a:rPr>
              <a:t>2019-04-25</a:t>
            </a:r>
          </a:p>
        </p:txBody>
      </p:sp>
    </p:spTree>
    <p:extLst>
      <p:ext uri="{BB962C8B-B14F-4D97-AF65-F5344CB8AC3E}">
        <p14:creationId xmlns:p14="http://schemas.microsoft.com/office/powerpoint/2010/main" val="4140840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FA0ED9-88C7-4A38-8CC2-5781913CE996}"/>
              </a:ext>
            </a:extLst>
          </p:cNvPr>
          <p:cNvSpPr>
            <a:spLocks noGrp="1"/>
          </p:cNvSpPr>
          <p:nvPr>
            <p:ph type="title"/>
          </p:nvPr>
        </p:nvSpPr>
        <p:spPr>
          <a:xfrm>
            <a:off x="847040" y="1124744"/>
            <a:ext cx="7901425" cy="857250"/>
          </a:xfrm>
        </p:spPr>
        <p:txBody>
          <a:bodyPr>
            <a:normAutofit/>
          </a:bodyPr>
          <a:lstStyle/>
          <a:p>
            <a:r>
              <a:rPr lang="sv-SE" dirty="0"/>
              <a:t>Uppdrag och mål</a:t>
            </a:r>
          </a:p>
        </p:txBody>
      </p:sp>
      <p:sp>
        <p:nvSpPr>
          <p:cNvPr id="3" name="Platshållare för innehåll 2">
            <a:extLst>
              <a:ext uri="{FF2B5EF4-FFF2-40B4-BE49-F238E27FC236}">
                <a16:creationId xmlns:a16="http://schemas.microsoft.com/office/drawing/2014/main" id="{255E2BEB-A228-4FE0-8E63-428A585DBD9D}"/>
              </a:ext>
            </a:extLst>
          </p:cNvPr>
          <p:cNvSpPr>
            <a:spLocks noGrp="1"/>
          </p:cNvSpPr>
          <p:nvPr>
            <p:ph idx="1"/>
          </p:nvPr>
        </p:nvSpPr>
        <p:spPr>
          <a:xfrm>
            <a:off x="860010" y="2204864"/>
            <a:ext cx="7888455" cy="3096344"/>
          </a:xfrm>
        </p:spPr>
        <p:txBody>
          <a:bodyPr>
            <a:normAutofit fontScale="85000" lnSpcReduction="10000"/>
          </a:bodyPr>
          <a:lstStyle/>
          <a:p>
            <a:pPr marL="0" indent="0">
              <a:spcAft>
                <a:spcPct val="25000"/>
              </a:spcAft>
              <a:buNone/>
            </a:pPr>
            <a:r>
              <a:rPr lang="sv-SE" altLang="sv-SE" b="1" dirty="0">
                <a:solidFill>
                  <a:srgbClr val="007FC8"/>
                </a:solidFill>
              </a:rPr>
              <a:t>M</a:t>
            </a:r>
            <a:r>
              <a:rPr lang="sv-SE" altLang="sv-SE" dirty="0"/>
              <a:t>inska utanförskap och bidragsberoende</a:t>
            </a:r>
          </a:p>
          <a:p>
            <a:pPr marL="0" indent="0">
              <a:spcAft>
                <a:spcPct val="25000"/>
              </a:spcAft>
              <a:buNone/>
            </a:pPr>
            <a:r>
              <a:rPr lang="sv-SE" altLang="sv-SE" b="1" dirty="0">
                <a:solidFill>
                  <a:srgbClr val="007FC8"/>
                </a:solidFill>
              </a:rPr>
              <a:t>A</a:t>
            </a:r>
            <a:r>
              <a:rPr lang="sv-SE" altLang="sv-SE" dirty="0"/>
              <a:t>nsvara för planering, samordning och genomförandet av kommunens arbetsmarknadspolitiska åtgärder</a:t>
            </a:r>
          </a:p>
          <a:p>
            <a:pPr marL="0" indent="0">
              <a:spcAft>
                <a:spcPct val="25000"/>
              </a:spcAft>
              <a:buNone/>
            </a:pPr>
            <a:r>
              <a:rPr lang="sv-SE" altLang="sv-SE" b="1" dirty="0">
                <a:solidFill>
                  <a:srgbClr val="007FC8"/>
                </a:solidFill>
              </a:rPr>
              <a:t>S</a:t>
            </a:r>
            <a:r>
              <a:rPr lang="sv-SE" altLang="sv-SE" dirty="0"/>
              <a:t>amverka med Arbetsförmedlingen och övriga aktörer på arbetsmarknaden samt förstärka samverkan med privat och ideell sektor</a:t>
            </a:r>
          </a:p>
          <a:p>
            <a:pPr marL="0" indent="0">
              <a:spcAft>
                <a:spcPct val="25000"/>
              </a:spcAft>
              <a:buNone/>
            </a:pPr>
            <a:r>
              <a:rPr lang="sv-SE" altLang="sv-SE" b="1" dirty="0">
                <a:solidFill>
                  <a:srgbClr val="007FC8"/>
                </a:solidFill>
              </a:rPr>
              <a:t>P</a:t>
            </a:r>
            <a:r>
              <a:rPr lang="sv-SE" altLang="sv-SE" dirty="0"/>
              <a:t>rioritera ungdomar, utrikes födda, långtidsarbetslösa samt personer med funktionsnedsättning som har svårigheter att etablera sig på arbetsmarknaden</a:t>
            </a:r>
          </a:p>
          <a:p>
            <a:pPr marL="0" indent="0">
              <a:spcAft>
                <a:spcPct val="25000"/>
              </a:spcAft>
              <a:buNone/>
            </a:pPr>
            <a:r>
              <a:rPr lang="sv-SE" altLang="sv-SE" b="1" dirty="0">
                <a:solidFill>
                  <a:srgbClr val="007FC8"/>
                </a:solidFill>
              </a:rPr>
              <a:t>O</a:t>
            </a:r>
            <a:r>
              <a:rPr lang="sv-SE" altLang="sv-SE" dirty="0"/>
              <a:t>rganisationen ska vara anpassad för att möta individers behov och arbetsmarknadens krav </a:t>
            </a:r>
          </a:p>
          <a:p>
            <a:pPr marL="0" indent="0">
              <a:buNone/>
            </a:pPr>
            <a:endParaRPr lang="sv-SE" dirty="0"/>
          </a:p>
        </p:txBody>
      </p:sp>
    </p:spTree>
    <p:extLst>
      <p:ext uri="{BB962C8B-B14F-4D97-AF65-F5344CB8AC3E}">
        <p14:creationId xmlns:p14="http://schemas.microsoft.com/office/powerpoint/2010/main" val="547395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194BCB99-9186-4F11-B9C0-1644C8630D18}"/>
              </a:ext>
            </a:extLst>
          </p:cNvPr>
          <p:cNvPicPr>
            <a:picLocks noChangeAspect="1"/>
          </p:cNvPicPr>
          <p:nvPr/>
        </p:nvPicPr>
        <p:blipFill>
          <a:blip r:embed="rId3"/>
          <a:stretch>
            <a:fillRect/>
          </a:stretch>
        </p:blipFill>
        <p:spPr>
          <a:xfrm>
            <a:off x="755577" y="857251"/>
            <a:ext cx="7733913" cy="4572829"/>
          </a:xfrm>
          <a:prstGeom prst="rect">
            <a:avLst/>
          </a:prstGeom>
        </p:spPr>
      </p:pic>
    </p:spTree>
    <p:extLst>
      <p:ext uri="{BB962C8B-B14F-4D97-AF65-F5344CB8AC3E}">
        <p14:creationId xmlns:p14="http://schemas.microsoft.com/office/powerpoint/2010/main" val="222313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457200" y="274638"/>
            <a:ext cx="7859216" cy="778098"/>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r>
              <a:rPr lang="sv-SE" dirty="0">
                <a:ln/>
                <a:solidFill>
                  <a:schemeClr val="accent3"/>
                </a:solidFill>
              </a:rPr>
              <a:t>Arbetsmarknadspolitik och kommuner</a:t>
            </a:r>
          </a:p>
        </p:txBody>
      </p:sp>
      <p:sp>
        <p:nvSpPr>
          <p:cNvPr id="5" name="Platshållare för innehåll 4"/>
          <p:cNvSpPr>
            <a:spLocks noGrp="1"/>
          </p:cNvSpPr>
          <p:nvPr>
            <p:ph idx="1"/>
          </p:nvPr>
        </p:nvSpPr>
        <p:spPr>
          <a:xfrm>
            <a:off x="438763" y="1196752"/>
            <a:ext cx="8229600" cy="4569371"/>
          </a:xfrm>
        </p:spPr>
        <p:txBody>
          <a:bodyPr/>
          <a:lstStyle/>
          <a:p>
            <a:pPr marL="0" indent="0">
              <a:buNone/>
            </a:pPr>
            <a:endParaRPr lang="sv-SE" sz="1600" b="1" dirty="0">
              <a:latin typeface="Arial Narrow" panose="020B0606020202030204" pitchFamily="34" charset="0"/>
            </a:endParaRPr>
          </a:p>
          <a:p>
            <a:pPr marL="0" indent="0">
              <a:buNone/>
            </a:pPr>
            <a:r>
              <a:rPr lang="sv-SE" sz="2000" b="1" dirty="0">
                <a:latin typeface="Arial Narrow" panose="020B0606020202030204" pitchFamily="34" charset="0"/>
              </a:rPr>
              <a:t>Varför  finns arbetsmarknadsenheter? </a:t>
            </a:r>
          </a:p>
          <a:p>
            <a:pPr marL="0" indent="0">
              <a:buNone/>
            </a:pPr>
            <a:endParaRPr lang="sv-SE" sz="16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Arbetsmarknadspolitiken är en huvudsakligen en statlig uppgift </a:t>
            </a:r>
          </a:p>
          <a:p>
            <a:pPr>
              <a:buClrTx/>
              <a:buFont typeface="Wingdings" panose="05000000000000000000" pitchFamily="2" charset="2"/>
              <a:buChar char="ü"/>
            </a:pPr>
            <a:r>
              <a:rPr lang="sv-SE" sz="1800" dirty="0">
                <a:latin typeface="Arial Narrow" panose="020B0606020202030204" pitchFamily="34" charset="0"/>
              </a:rPr>
              <a:t>Kommunerna har rätt att frivilligt göra kompletterande insatser</a:t>
            </a:r>
          </a:p>
          <a:p>
            <a:pPr>
              <a:buClrTx/>
              <a:buFont typeface="Wingdings" panose="05000000000000000000" pitchFamily="2" charset="2"/>
              <a:buChar char="ü"/>
            </a:pPr>
            <a:r>
              <a:rPr lang="sv-SE" sz="1800" dirty="0">
                <a:latin typeface="Arial Narrow" panose="020B0606020202030204" pitchFamily="34" charset="0"/>
              </a:rPr>
              <a:t>Kommunerna, efter överenskommelse med Arbetsförmedlingen, ordna aktiviteter för deltagare i arbetsmarknadspolitiska åtgärder. </a:t>
            </a:r>
          </a:p>
          <a:p>
            <a:pPr>
              <a:buClrTx/>
              <a:buFont typeface="Wingdings" panose="05000000000000000000" pitchFamily="2" charset="2"/>
              <a:buChar char="ü"/>
            </a:pPr>
            <a:r>
              <a:rPr lang="sv-SE" sz="1800" dirty="0">
                <a:latin typeface="Arial Narrow" panose="020B0606020202030204" pitchFamily="34" charset="0"/>
              </a:rPr>
              <a:t>En allt högre andel av de arbetslösa som är anmälda hos Arbetsförmedlingen utgörs av personer som har svårt att få fotfäste på arbetsmarknaden. </a:t>
            </a:r>
          </a:p>
          <a:p>
            <a:pPr>
              <a:buClrTx/>
              <a:buFont typeface="Wingdings" panose="05000000000000000000" pitchFamily="2" charset="2"/>
              <a:buChar char="ü"/>
            </a:pPr>
            <a:r>
              <a:rPr lang="sv-SE" sz="1800" dirty="0">
                <a:latin typeface="Arial Narrow" panose="020B0606020202030204" pitchFamily="34" charset="0"/>
              </a:rPr>
              <a:t>Många arbetslösa uppbär försörjningsstöd från kommunen, varför de flesta kommuner idag väljer att aktivt arbeta med arbetslösa inte enbart på uppdrag från Arbetsförmedlingen. </a:t>
            </a:r>
          </a:p>
          <a:p>
            <a:pPr>
              <a:buClrTx/>
              <a:buFont typeface="Wingdings" panose="05000000000000000000" pitchFamily="2" charset="2"/>
              <a:buChar char="ü"/>
            </a:pPr>
            <a:r>
              <a:rPr lang="sv-SE" sz="1800" dirty="0">
                <a:latin typeface="Arial Narrow" panose="020B0606020202030204" pitchFamily="34" charset="0"/>
              </a:rPr>
              <a:t>Det vanligaste försörjningshindret för de som tar emot försörjningsstöd i dag är arbetslöshet. </a:t>
            </a:r>
          </a:p>
          <a:p>
            <a:pPr>
              <a:buClrTx/>
              <a:buFont typeface="Wingdings" panose="05000000000000000000" pitchFamily="2" charset="2"/>
              <a:buChar char="ü"/>
            </a:pPr>
            <a:r>
              <a:rPr lang="sv-SE" sz="1800" dirty="0">
                <a:latin typeface="Arial Narrow" panose="020B0606020202030204" pitchFamily="34" charset="0"/>
              </a:rPr>
              <a:t>Kommunernas roll på olika sätt påverkas av vad Arbetsförmedlingen gör, vilket i sin tur kan vara en konsekvens av hur den kommunala arbetsmarknadspolitiken/aktiviteterna utvecklas. </a:t>
            </a:r>
          </a:p>
          <a:p>
            <a:pPr marL="0" indent="0">
              <a:buNone/>
            </a:pPr>
            <a:endParaRPr lang="sv-SE" sz="1800" dirty="0"/>
          </a:p>
          <a:p>
            <a:pPr marL="0" indent="0">
              <a:buNone/>
            </a:pPr>
            <a:endParaRPr lang="sv-SE" sz="1800" dirty="0"/>
          </a:p>
          <a:p>
            <a:pPr marL="0" indent="0">
              <a:buNone/>
            </a:pPr>
            <a:endParaRPr lang="sv-SE" sz="1800" dirty="0"/>
          </a:p>
          <a:p>
            <a:pPr marL="0" indent="0">
              <a:buNone/>
            </a:pPr>
            <a:endParaRPr lang="sv-SE" sz="1800" dirty="0"/>
          </a:p>
        </p:txBody>
      </p:sp>
      <p:sp>
        <p:nvSpPr>
          <p:cNvPr id="2" name="Platshållare för bildnummer 1"/>
          <p:cNvSpPr>
            <a:spLocks noGrp="1"/>
          </p:cNvSpPr>
          <p:nvPr>
            <p:ph type="sldNum" sz="quarter" idx="12"/>
          </p:nvPr>
        </p:nvSpPr>
        <p:spPr/>
        <p:txBody>
          <a:bodyPr/>
          <a:lstStyle/>
          <a:p>
            <a:pPr>
              <a:defRPr/>
            </a:pPr>
            <a:fld id="{E74F9F6D-913E-4650-8984-A8C7A9839B0B}" type="slidenum">
              <a:rPr lang="sv-SE" smtClean="0"/>
              <a:pPr>
                <a:defRPr/>
              </a:pPr>
              <a:t>6</a:t>
            </a:fld>
            <a:endParaRPr lang="sv-SE"/>
          </a:p>
        </p:txBody>
      </p:sp>
    </p:spTree>
    <p:extLst>
      <p:ext uri="{BB962C8B-B14F-4D97-AF65-F5344CB8AC3E}">
        <p14:creationId xmlns:p14="http://schemas.microsoft.com/office/powerpoint/2010/main" val="14144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BC14B1-F36C-44FF-91D4-C3761AB9DD8A}"/>
              </a:ext>
            </a:extLst>
          </p:cNvPr>
          <p:cNvSpPr>
            <a:spLocks noGrp="1"/>
          </p:cNvSpPr>
          <p:nvPr>
            <p:ph type="title"/>
          </p:nvPr>
        </p:nvSpPr>
        <p:spPr>
          <a:xfrm>
            <a:off x="847040" y="980728"/>
            <a:ext cx="7901425" cy="648072"/>
          </a:xfrm>
        </p:spPr>
        <p:txBody>
          <a:bodyPr>
            <a:normAutofit/>
          </a:bodyPr>
          <a:lstStyle/>
          <a:p>
            <a:r>
              <a:rPr lang="sv-SE" sz="3200" dirty="0"/>
              <a:t>Personal </a:t>
            </a:r>
            <a:endParaRPr lang="sv-SE" sz="2000" dirty="0"/>
          </a:p>
        </p:txBody>
      </p:sp>
      <p:sp>
        <p:nvSpPr>
          <p:cNvPr id="3" name="Platshållare för innehåll 2">
            <a:extLst>
              <a:ext uri="{FF2B5EF4-FFF2-40B4-BE49-F238E27FC236}">
                <a16:creationId xmlns:a16="http://schemas.microsoft.com/office/drawing/2014/main" id="{2AA3BAD4-FD24-4983-B5BE-AAD24E046D6D}"/>
              </a:ext>
            </a:extLst>
          </p:cNvPr>
          <p:cNvSpPr>
            <a:spLocks noGrp="1"/>
          </p:cNvSpPr>
          <p:nvPr>
            <p:ph idx="1"/>
          </p:nvPr>
        </p:nvSpPr>
        <p:spPr>
          <a:xfrm>
            <a:off x="860010" y="1844824"/>
            <a:ext cx="7888455" cy="3456384"/>
          </a:xfrm>
        </p:spPr>
        <p:txBody>
          <a:bodyPr>
            <a:normAutofit lnSpcReduction="10000"/>
          </a:bodyPr>
          <a:lstStyle/>
          <a:p>
            <a:pPr marL="0" indent="0">
              <a:lnSpc>
                <a:spcPct val="80000"/>
              </a:lnSpc>
              <a:buNone/>
              <a:tabLst>
                <a:tab pos="989013" algn="r"/>
                <a:tab pos="1162050" algn="l"/>
              </a:tabLst>
            </a:pPr>
            <a:r>
              <a:rPr lang="sv-SE" altLang="sv-SE" sz="1700" dirty="0"/>
              <a:t>31		Arbetskonsulent</a:t>
            </a:r>
            <a:endParaRPr lang="sv-SE" altLang="sv-SE" sz="1700" dirty="0">
              <a:solidFill>
                <a:srgbClr val="FF0000"/>
              </a:solidFill>
            </a:endParaRPr>
          </a:p>
          <a:p>
            <a:pPr marL="0" indent="0">
              <a:lnSpc>
                <a:spcPct val="80000"/>
              </a:lnSpc>
              <a:buNone/>
              <a:tabLst>
                <a:tab pos="989013" algn="r"/>
                <a:tab pos="1162050" algn="l"/>
              </a:tabLst>
            </a:pPr>
            <a:r>
              <a:rPr lang="sv-SE" altLang="sv-SE" sz="1700" dirty="0"/>
              <a:t>19 		Arbetsledare</a:t>
            </a:r>
            <a:endParaRPr lang="sv-SE" altLang="sv-SE" sz="1700" dirty="0">
              <a:solidFill>
                <a:srgbClr val="FF0000"/>
              </a:solidFill>
            </a:endParaRPr>
          </a:p>
          <a:p>
            <a:pPr marL="0" indent="0">
              <a:lnSpc>
                <a:spcPct val="80000"/>
              </a:lnSpc>
              <a:buNone/>
              <a:tabLst>
                <a:tab pos="989013" algn="r"/>
                <a:tab pos="1162050" algn="l"/>
              </a:tabLst>
            </a:pPr>
            <a:r>
              <a:rPr lang="sv-SE" altLang="sv-SE" sz="1700" dirty="0"/>
              <a:t>16 		Anpassad tjänst/ handledare</a:t>
            </a:r>
            <a:endParaRPr lang="sv-SE" altLang="sv-SE" sz="1700" dirty="0">
              <a:solidFill>
                <a:srgbClr val="FF0000"/>
              </a:solidFill>
            </a:endParaRPr>
          </a:p>
          <a:p>
            <a:pPr marL="0" indent="0">
              <a:lnSpc>
                <a:spcPct val="80000"/>
              </a:lnSpc>
              <a:buNone/>
              <a:tabLst>
                <a:tab pos="989013" algn="r"/>
                <a:tab pos="1162050" algn="l"/>
              </a:tabLst>
            </a:pPr>
            <a:r>
              <a:rPr lang="sv-SE" altLang="sv-SE" sz="1700" dirty="0"/>
              <a:t>6		Teamledare</a:t>
            </a:r>
          </a:p>
          <a:p>
            <a:pPr marL="0" indent="0">
              <a:lnSpc>
                <a:spcPct val="80000"/>
              </a:lnSpc>
              <a:buNone/>
              <a:tabLst>
                <a:tab pos="989013" algn="r"/>
                <a:tab pos="1162050" algn="l"/>
              </a:tabLst>
            </a:pPr>
            <a:r>
              <a:rPr lang="sv-SE" altLang="sv-SE" sz="1700" dirty="0"/>
              <a:t>4 		Enhetschef</a:t>
            </a:r>
          </a:p>
          <a:p>
            <a:pPr marL="0" indent="0">
              <a:lnSpc>
                <a:spcPct val="80000"/>
              </a:lnSpc>
              <a:buNone/>
              <a:tabLst>
                <a:tab pos="989013" algn="r"/>
                <a:tab pos="1162050" algn="l"/>
              </a:tabLst>
            </a:pPr>
            <a:r>
              <a:rPr lang="sv-SE" altLang="sv-SE" sz="1700" dirty="0"/>
              <a:t>2 		Administratör				</a:t>
            </a:r>
          </a:p>
          <a:p>
            <a:pPr marL="0" indent="0">
              <a:lnSpc>
                <a:spcPct val="80000"/>
              </a:lnSpc>
              <a:buNone/>
              <a:tabLst>
                <a:tab pos="989013" algn="r"/>
                <a:tab pos="1162050" algn="l"/>
              </a:tabLst>
            </a:pPr>
            <a:r>
              <a:rPr lang="sv-SE" altLang="sv-SE" sz="1700" dirty="0"/>
              <a:t>1 		Arbetsmarknadschef </a:t>
            </a:r>
          </a:p>
          <a:p>
            <a:pPr marL="0" indent="0">
              <a:lnSpc>
                <a:spcPct val="80000"/>
              </a:lnSpc>
              <a:buNone/>
              <a:tabLst>
                <a:tab pos="989013" algn="r"/>
                <a:tab pos="1162050" algn="l"/>
              </a:tabLst>
            </a:pPr>
            <a:r>
              <a:rPr lang="sv-SE" altLang="sv-SE" sz="1700" dirty="0"/>
              <a:t>1 		Controller</a:t>
            </a:r>
          </a:p>
          <a:p>
            <a:pPr marL="0" indent="0">
              <a:lnSpc>
                <a:spcPct val="80000"/>
              </a:lnSpc>
              <a:buNone/>
              <a:tabLst>
                <a:tab pos="989013" algn="r"/>
                <a:tab pos="1162050" algn="l"/>
              </a:tabLst>
            </a:pPr>
            <a:r>
              <a:rPr lang="sv-SE" altLang="sv-SE" sz="1700" dirty="0"/>
              <a:t>1		Planeringsstrateg</a:t>
            </a:r>
          </a:p>
          <a:p>
            <a:pPr marL="0" indent="0">
              <a:lnSpc>
                <a:spcPct val="80000"/>
              </a:lnSpc>
              <a:buNone/>
              <a:tabLst>
                <a:tab pos="989013" algn="r"/>
                <a:tab pos="1162050" algn="l"/>
              </a:tabLst>
            </a:pPr>
            <a:r>
              <a:rPr lang="sv-SE" altLang="sv-SE" sz="1700" dirty="0"/>
              <a:t>2		Språkresurs</a:t>
            </a:r>
          </a:p>
          <a:p>
            <a:pPr marL="0" indent="0">
              <a:lnSpc>
                <a:spcPct val="80000"/>
              </a:lnSpc>
              <a:buNone/>
              <a:tabLst>
                <a:tab pos="989013" algn="r"/>
                <a:tab pos="1162050" algn="l"/>
              </a:tabLst>
            </a:pPr>
            <a:r>
              <a:rPr lang="sv-SE" altLang="sv-SE" sz="1700" dirty="0"/>
              <a:t>1		Utvecklingsledare (fr.o.m. sommar 19)</a:t>
            </a:r>
          </a:p>
          <a:p>
            <a:pPr>
              <a:lnSpc>
                <a:spcPct val="80000"/>
              </a:lnSpc>
              <a:buAutoNum type="arabicPlain"/>
              <a:tabLst>
                <a:tab pos="989013" algn="r"/>
                <a:tab pos="1162050" algn="l"/>
              </a:tabLst>
            </a:pPr>
            <a:endParaRPr lang="sv-SE" altLang="sv-SE" dirty="0"/>
          </a:p>
          <a:p>
            <a:pPr marL="0" indent="0">
              <a:lnSpc>
                <a:spcPct val="80000"/>
              </a:lnSpc>
              <a:buNone/>
              <a:tabLst>
                <a:tab pos="989013" algn="r"/>
                <a:tab pos="1162050" algn="l"/>
              </a:tabLst>
            </a:pPr>
            <a:r>
              <a:rPr lang="sv-SE" altLang="sv-SE" b="1" dirty="0">
                <a:solidFill>
                  <a:srgbClr val="92D050"/>
                </a:solidFill>
              </a:rPr>
              <a:t>Totalt	 	84 tjänster</a:t>
            </a:r>
          </a:p>
          <a:p>
            <a:endParaRPr lang="sv-SE" dirty="0"/>
          </a:p>
        </p:txBody>
      </p:sp>
    </p:spTree>
    <p:extLst>
      <p:ext uri="{BB962C8B-B14F-4D97-AF65-F5344CB8AC3E}">
        <p14:creationId xmlns:p14="http://schemas.microsoft.com/office/powerpoint/2010/main" val="781249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AB5CEA-CA07-457F-AD2B-C9658B6B0028}"/>
              </a:ext>
            </a:extLst>
          </p:cNvPr>
          <p:cNvSpPr>
            <a:spLocks noGrp="1"/>
          </p:cNvSpPr>
          <p:nvPr>
            <p:ph type="title"/>
          </p:nvPr>
        </p:nvSpPr>
        <p:spPr/>
        <p:txBody>
          <a:bodyPr/>
          <a:lstStyle/>
          <a:p>
            <a:r>
              <a:rPr lang="sv-SE" dirty="0"/>
              <a:t>Organisation</a:t>
            </a:r>
          </a:p>
        </p:txBody>
      </p:sp>
      <p:graphicFrame>
        <p:nvGraphicFramePr>
          <p:cNvPr id="4" name="Platshållare för innehåll 3">
            <a:extLst>
              <a:ext uri="{FF2B5EF4-FFF2-40B4-BE49-F238E27FC236}">
                <a16:creationId xmlns:a16="http://schemas.microsoft.com/office/drawing/2014/main" id="{44675954-94C6-4E5C-98D4-8AEC2D2BF37E}"/>
              </a:ext>
            </a:extLst>
          </p:cNvPr>
          <p:cNvGraphicFramePr>
            <a:graphicFrameLocks noGrp="1"/>
          </p:cNvGraphicFramePr>
          <p:nvPr>
            <p:ph idx="1"/>
            <p:extLst/>
          </p:nvPr>
        </p:nvGraphicFramePr>
        <p:xfrm>
          <a:off x="860426" y="2586039"/>
          <a:ext cx="7239967" cy="2571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109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latshållare för innehåll 3">
            <a:extLst>
              <a:ext uri="{FF2B5EF4-FFF2-40B4-BE49-F238E27FC236}">
                <a16:creationId xmlns:a16="http://schemas.microsoft.com/office/drawing/2014/main" id="{FA331F48-EF78-4F1B-8142-146B8DE25241}"/>
              </a:ext>
            </a:extLst>
          </p:cNvPr>
          <p:cNvGraphicFramePr>
            <a:graphicFrameLocks/>
          </p:cNvGraphicFramePr>
          <p:nvPr>
            <p:extLst/>
          </p:nvPr>
        </p:nvGraphicFramePr>
        <p:xfrm>
          <a:off x="107505" y="1772816"/>
          <a:ext cx="7610153"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3153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latshållare för innehåll 3">
            <a:extLst>
              <a:ext uri="{FF2B5EF4-FFF2-40B4-BE49-F238E27FC236}">
                <a16:creationId xmlns:a16="http://schemas.microsoft.com/office/drawing/2014/main" id="{95661408-0BED-416A-A20D-E5A6BB978FC5}"/>
              </a:ext>
            </a:extLst>
          </p:cNvPr>
          <p:cNvGraphicFramePr>
            <a:graphicFrameLocks/>
          </p:cNvGraphicFramePr>
          <p:nvPr>
            <p:extLst/>
          </p:nvPr>
        </p:nvGraphicFramePr>
        <p:xfrm>
          <a:off x="539553" y="1196753"/>
          <a:ext cx="7538145"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86407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latshållare för innehåll 3">
            <a:extLst>
              <a:ext uri="{FF2B5EF4-FFF2-40B4-BE49-F238E27FC236}">
                <a16:creationId xmlns:a16="http://schemas.microsoft.com/office/drawing/2014/main" id="{6ECE9E1B-7AE7-4974-A474-57BD34079603}"/>
              </a:ext>
            </a:extLst>
          </p:cNvPr>
          <p:cNvGraphicFramePr>
            <a:graphicFrameLocks/>
          </p:cNvGraphicFramePr>
          <p:nvPr>
            <p:extLst/>
          </p:nvPr>
        </p:nvGraphicFramePr>
        <p:xfrm>
          <a:off x="179513" y="1556793"/>
          <a:ext cx="7538145"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732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latshållare för innehåll 3">
            <a:extLst>
              <a:ext uri="{FF2B5EF4-FFF2-40B4-BE49-F238E27FC236}">
                <a16:creationId xmlns:a16="http://schemas.microsoft.com/office/drawing/2014/main" id="{D3C8FCC9-7045-4C74-8586-6BA98F5401B1}"/>
              </a:ext>
            </a:extLst>
          </p:cNvPr>
          <p:cNvGraphicFramePr>
            <a:graphicFrameLocks/>
          </p:cNvGraphicFramePr>
          <p:nvPr>
            <p:extLst/>
          </p:nvPr>
        </p:nvGraphicFramePr>
        <p:xfrm>
          <a:off x="179512" y="857251"/>
          <a:ext cx="8784976" cy="4587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94608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Arbetsträning</a:t>
            </a:r>
          </a:p>
        </p:txBody>
      </p:sp>
      <p:sp>
        <p:nvSpPr>
          <p:cNvPr id="3" name="Platshållare för innehåll 2"/>
          <p:cNvSpPr>
            <a:spLocks noGrp="1"/>
          </p:cNvSpPr>
          <p:nvPr>
            <p:ph idx="1"/>
          </p:nvPr>
        </p:nvSpPr>
        <p:spPr/>
        <p:txBody>
          <a:bodyPr>
            <a:normAutofit fontScale="62500" lnSpcReduction="20000"/>
          </a:bodyPr>
          <a:lstStyle/>
          <a:p>
            <a:r>
              <a:rPr lang="sv-SE" dirty="0"/>
              <a:t>Arbetsträningen innehåller delar som syftar till att ge generell kunskap om skyldigheter och rättigheter på arbetsmarknaden, arbetsmiljö och yrkesspecifik kunskap, samt utvecklar personliga förmågor som t.ex. närvaro, uthållighet, tempo, initiativförmåga, ansvar, självständighet och sociala relationer. Deltagaren har en arbetsledare/handledare som introducerar och vägleder genom hela processen.</a:t>
            </a:r>
          </a:p>
          <a:p>
            <a:r>
              <a:rPr lang="sv-SE" b="1" dirty="0"/>
              <a:t>Program </a:t>
            </a:r>
          </a:p>
          <a:p>
            <a:r>
              <a:rPr lang="sv-SE" dirty="0"/>
              <a:t>Det finns tre olika program som riktar sig till olika målgrupper. </a:t>
            </a:r>
          </a:p>
          <a:p>
            <a:r>
              <a:rPr lang="sv-SE" b="1" u="sng" dirty="0"/>
              <a:t>Program 1</a:t>
            </a:r>
          </a:p>
          <a:p>
            <a:r>
              <a:rPr lang="sv-SE" dirty="0"/>
              <a:t>4 - 6 veckor: Kortare arbetsförberedande program som vänder sig till personer med viss erfarenhet av arbetsmarknaden.</a:t>
            </a:r>
          </a:p>
          <a:p>
            <a:r>
              <a:rPr lang="sv-SE" b="1" u="sng" dirty="0"/>
              <a:t>Program 2</a:t>
            </a:r>
          </a:p>
          <a:p>
            <a:r>
              <a:rPr lang="sv-SE" dirty="0"/>
              <a:t>7 - 12 veckor: Längre arbetsträningsprogram som vänder sig till personer med lite arbetslivserfarenhet och behov av anpassning.</a:t>
            </a:r>
          </a:p>
          <a:p>
            <a:r>
              <a:rPr lang="sv-SE" b="1" u="sng" dirty="0"/>
              <a:t>Program 3</a:t>
            </a:r>
          </a:p>
          <a:p>
            <a:r>
              <a:rPr lang="sv-SE" dirty="0"/>
              <a:t>13 - 18 veckor</a:t>
            </a:r>
            <a:r>
              <a:rPr lang="sv-SE" b="1" dirty="0"/>
              <a:t>:</a:t>
            </a:r>
            <a:r>
              <a:rPr lang="sv-SE" dirty="0"/>
              <a:t> Arbetsträningsprogram som vänder sig till personer som står längst ifrån arbetsmarknaden som behöver mycket stöd och/ eller vägledning, språkträning och handledning.</a:t>
            </a:r>
          </a:p>
        </p:txBody>
      </p:sp>
    </p:spTree>
    <p:extLst>
      <p:ext uri="{BB962C8B-B14F-4D97-AF65-F5344CB8AC3E}">
        <p14:creationId xmlns:p14="http://schemas.microsoft.com/office/powerpoint/2010/main" val="1381918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C63980-ADF2-46A9-97E6-9C4CCED81B79}"/>
              </a:ext>
            </a:extLst>
          </p:cNvPr>
          <p:cNvSpPr>
            <a:spLocks noGrp="1"/>
          </p:cNvSpPr>
          <p:nvPr>
            <p:ph type="title"/>
          </p:nvPr>
        </p:nvSpPr>
        <p:spPr>
          <a:xfrm>
            <a:off x="847040" y="1196752"/>
            <a:ext cx="7901425" cy="857250"/>
          </a:xfrm>
        </p:spPr>
        <p:txBody>
          <a:bodyPr/>
          <a:lstStyle/>
          <a:p>
            <a:r>
              <a:rPr lang="sv-SE"/>
              <a:t>Omvärldsfaktorer 2019</a:t>
            </a:r>
          </a:p>
        </p:txBody>
      </p:sp>
      <p:sp>
        <p:nvSpPr>
          <p:cNvPr id="3" name="Platshållare för innehåll 2">
            <a:extLst>
              <a:ext uri="{FF2B5EF4-FFF2-40B4-BE49-F238E27FC236}">
                <a16:creationId xmlns:a16="http://schemas.microsoft.com/office/drawing/2014/main" id="{2E44B208-2E8B-4232-8D0E-29C1A712EA88}"/>
              </a:ext>
            </a:extLst>
          </p:cNvPr>
          <p:cNvSpPr>
            <a:spLocks noGrp="1"/>
          </p:cNvSpPr>
          <p:nvPr>
            <p:ph idx="1"/>
          </p:nvPr>
        </p:nvSpPr>
        <p:spPr>
          <a:xfrm>
            <a:off x="860010" y="2204864"/>
            <a:ext cx="7888455" cy="3024336"/>
          </a:xfrm>
        </p:spPr>
        <p:txBody>
          <a:bodyPr>
            <a:normAutofit/>
          </a:bodyPr>
          <a:lstStyle/>
          <a:p>
            <a:pPr marL="0" indent="0">
              <a:buNone/>
            </a:pPr>
            <a:r>
              <a:rPr lang="sv-SE" dirty="0"/>
              <a:t>Följande omvärldsfaktorer bedöms påverka AMA under 2019</a:t>
            </a:r>
          </a:p>
          <a:p>
            <a:pPr marL="0" indent="0">
              <a:buNone/>
            </a:pPr>
            <a:endParaRPr lang="sv-SE" dirty="0"/>
          </a:p>
          <a:p>
            <a:r>
              <a:rPr lang="sv-SE" dirty="0"/>
              <a:t>Regeringens arbetsmarknadsutredning</a:t>
            </a:r>
          </a:p>
          <a:p>
            <a:r>
              <a:rPr lang="sv-SE" dirty="0"/>
              <a:t>Arbetsförmedlingens framtid</a:t>
            </a:r>
          </a:p>
          <a:p>
            <a:r>
              <a:rPr lang="sv-SE" dirty="0"/>
              <a:t>Arbetsmarknad och konjunktur</a:t>
            </a:r>
          </a:p>
          <a:p>
            <a:r>
              <a:rPr lang="sv-SE" dirty="0"/>
              <a:t>Digitaliseringen</a:t>
            </a:r>
          </a:p>
        </p:txBody>
      </p:sp>
    </p:spTree>
    <p:extLst>
      <p:ext uri="{BB962C8B-B14F-4D97-AF65-F5344CB8AC3E}">
        <p14:creationId xmlns:p14="http://schemas.microsoft.com/office/powerpoint/2010/main" val="18016339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94FDA7-4984-4303-89B8-188737B5C6DB}"/>
              </a:ext>
            </a:extLst>
          </p:cNvPr>
          <p:cNvSpPr>
            <a:spLocks noGrp="1"/>
          </p:cNvSpPr>
          <p:nvPr>
            <p:ph type="title"/>
          </p:nvPr>
        </p:nvSpPr>
        <p:spPr/>
        <p:txBody>
          <a:bodyPr/>
          <a:lstStyle/>
          <a:p>
            <a:r>
              <a:rPr lang="sv-SE" dirty="0"/>
              <a:t>Utmaningar</a:t>
            </a:r>
          </a:p>
        </p:txBody>
      </p:sp>
      <p:sp>
        <p:nvSpPr>
          <p:cNvPr id="3" name="Platshållare för innehåll 2">
            <a:extLst>
              <a:ext uri="{FF2B5EF4-FFF2-40B4-BE49-F238E27FC236}">
                <a16:creationId xmlns:a16="http://schemas.microsoft.com/office/drawing/2014/main" id="{DDA251B8-7850-406F-B8D4-910F1FFE99B9}"/>
              </a:ext>
            </a:extLst>
          </p:cNvPr>
          <p:cNvSpPr>
            <a:spLocks noGrp="1"/>
          </p:cNvSpPr>
          <p:nvPr>
            <p:ph idx="1"/>
          </p:nvPr>
        </p:nvSpPr>
        <p:spPr/>
        <p:txBody>
          <a:bodyPr/>
          <a:lstStyle/>
          <a:p>
            <a:r>
              <a:rPr lang="sv-SE" dirty="0"/>
              <a:t>Att utforma organisationen och verksamheten utifrån arbetsmarknadens krav, deltagarnas behov i enlighet med kommunala och statliga beslut</a:t>
            </a:r>
          </a:p>
          <a:p>
            <a:r>
              <a:rPr lang="sv-SE" dirty="0"/>
              <a:t>Att starta upp ett ”Ungdomscenter” för att ytterligare förbättra arbetet med målgruppen 16-24 år, med representation från flera olika organisationer</a:t>
            </a:r>
          </a:p>
        </p:txBody>
      </p:sp>
    </p:spTree>
    <p:extLst>
      <p:ext uri="{BB962C8B-B14F-4D97-AF65-F5344CB8AC3E}">
        <p14:creationId xmlns:p14="http://schemas.microsoft.com/office/powerpoint/2010/main" val="3627328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8EDC9D-0DAA-43B7-BA5C-9A20A3302471}"/>
              </a:ext>
            </a:extLst>
          </p:cNvPr>
          <p:cNvSpPr>
            <a:spLocks noGrp="1"/>
          </p:cNvSpPr>
          <p:nvPr>
            <p:ph type="ctrTitle"/>
          </p:nvPr>
        </p:nvSpPr>
        <p:spPr/>
        <p:txBody>
          <a:bodyPr/>
          <a:lstStyle/>
          <a:p>
            <a:pPr algn="ctr"/>
            <a:r>
              <a:rPr lang="sv-SE" b="1" dirty="0"/>
              <a:t>Språkpraktik</a:t>
            </a:r>
          </a:p>
        </p:txBody>
      </p:sp>
      <p:sp>
        <p:nvSpPr>
          <p:cNvPr id="3" name="Underrubrik 2">
            <a:extLst>
              <a:ext uri="{FF2B5EF4-FFF2-40B4-BE49-F238E27FC236}">
                <a16:creationId xmlns:a16="http://schemas.microsoft.com/office/drawing/2014/main" id="{3EE66748-7111-4CF5-A861-658C66AC3E39}"/>
              </a:ext>
            </a:extLst>
          </p:cNvPr>
          <p:cNvSpPr>
            <a:spLocks noGrp="1"/>
          </p:cNvSpPr>
          <p:nvPr>
            <p:ph type="subTitle" idx="1"/>
          </p:nvPr>
        </p:nvSpPr>
        <p:spPr/>
        <p:txBody>
          <a:bodyPr/>
          <a:lstStyle/>
          <a:p>
            <a:r>
              <a:rPr lang="sv-SE" i="1" dirty="0"/>
              <a:t>Patricia Rezk, Teamledare </a:t>
            </a:r>
          </a:p>
        </p:txBody>
      </p:sp>
    </p:spTree>
    <p:extLst>
      <p:ext uri="{BB962C8B-B14F-4D97-AF65-F5344CB8AC3E}">
        <p14:creationId xmlns:p14="http://schemas.microsoft.com/office/powerpoint/2010/main" val="2799979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457200" y="274638"/>
            <a:ext cx="8229600" cy="1325562"/>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r>
              <a:rPr lang="sv-SE" dirty="0">
                <a:ln/>
                <a:solidFill>
                  <a:schemeClr val="accent3"/>
                </a:solidFill>
              </a:rPr>
              <a:t>Arbetsmarknadspolitik och kommuner</a:t>
            </a:r>
          </a:p>
        </p:txBody>
      </p:sp>
      <p:sp>
        <p:nvSpPr>
          <p:cNvPr id="5" name="Platshållare för innehåll 4"/>
          <p:cNvSpPr>
            <a:spLocks noGrp="1"/>
          </p:cNvSpPr>
          <p:nvPr>
            <p:ph idx="1"/>
          </p:nvPr>
        </p:nvSpPr>
        <p:spPr>
          <a:xfrm>
            <a:off x="611560" y="1484784"/>
            <a:ext cx="8229600" cy="4525963"/>
          </a:xfrm>
        </p:spPr>
        <p:txBody>
          <a:bodyPr/>
          <a:lstStyle/>
          <a:p>
            <a:pPr marL="0" indent="0">
              <a:buNone/>
            </a:pPr>
            <a:endParaRPr lang="sv-SE" sz="1800" b="1" dirty="0"/>
          </a:p>
          <a:p>
            <a:pPr marL="0" indent="0">
              <a:buNone/>
            </a:pPr>
            <a:r>
              <a:rPr lang="sv-SE" sz="2000" b="1" dirty="0">
                <a:latin typeface="Arial Narrow" panose="020B0606020202030204" pitchFamily="34" charset="0"/>
              </a:rPr>
              <a:t>Lagen (1044:475) om arbetslöshetsnämnd</a:t>
            </a:r>
          </a:p>
          <a:p>
            <a:pPr marL="0" indent="0">
              <a:buNone/>
            </a:pPr>
            <a:endParaRPr lang="sv-SE" sz="2000" dirty="0">
              <a:latin typeface="Arial Narrow" panose="020B0606020202030204" pitchFamily="34" charset="0"/>
            </a:endParaRPr>
          </a:p>
          <a:p>
            <a:pPr marL="400050" lvl="1" indent="0">
              <a:buNone/>
            </a:pPr>
            <a:r>
              <a:rPr lang="sv-SE" sz="2000" dirty="0">
                <a:latin typeface="Arial Narrow" panose="020B0606020202030204" pitchFamily="34" charset="0"/>
              </a:rPr>
              <a:t>Enligt lagen om arbetslöshetsnämnd är varje kommun skyldig att ha</a:t>
            </a:r>
          </a:p>
          <a:p>
            <a:pPr marL="400050" lvl="1" indent="0">
              <a:buNone/>
            </a:pPr>
            <a:r>
              <a:rPr lang="sv-SE" sz="2000" dirty="0">
                <a:latin typeface="Arial Narrow" panose="020B0606020202030204" pitchFamily="34" charset="0"/>
              </a:rPr>
              <a:t>en arbetslöshetsnämnd, med uppgiften att vidta eller på annat sätt</a:t>
            </a:r>
          </a:p>
          <a:p>
            <a:pPr marL="400050" lvl="1" indent="0">
              <a:buNone/>
            </a:pPr>
            <a:r>
              <a:rPr lang="sv-SE" sz="2000" dirty="0">
                <a:latin typeface="Arial Narrow" panose="020B0606020202030204" pitchFamily="34" charset="0"/>
              </a:rPr>
              <a:t>främja kommunala åtgärder för att förebygga eller minska verkningarna</a:t>
            </a:r>
          </a:p>
          <a:p>
            <a:pPr marL="400050" lvl="1" indent="0">
              <a:buNone/>
            </a:pPr>
            <a:r>
              <a:rPr lang="sv-SE" sz="2000" dirty="0">
                <a:latin typeface="Arial Narrow" panose="020B0606020202030204" pitchFamily="34" charset="0"/>
              </a:rPr>
              <a:t>av arbetslöshet. </a:t>
            </a:r>
          </a:p>
          <a:p>
            <a:pPr marL="400050" lvl="1" indent="0">
              <a:buNone/>
            </a:pPr>
            <a:endParaRPr lang="sv-SE" sz="2000" dirty="0">
              <a:latin typeface="Arial Narrow" panose="020B0606020202030204" pitchFamily="34" charset="0"/>
            </a:endParaRPr>
          </a:p>
          <a:p>
            <a:pPr marL="400050" lvl="1" indent="0">
              <a:buNone/>
            </a:pPr>
            <a:r>
              <a:rPr lang="sv-SE" sz="2000" dirty="0">
                <a:latin typeface="Arial Narrow" panose="020B0606020202030204" pitchFamily="34" charset="0"/>
              </a:rPr>
              <a:t>Arbetslöshetsnämnden ska bland annat samarbeta</a:t>
            </a:r>
          </a:p>
          <a:p>
            <a:pPr marL="400050" lvl="1" indent="0">
              <a:buNone/>
            </a:pPr>
            <a:r>
              <a:rPr lang="sv-SE" sz="2000" dirty="0">
                <a:latin typeface="Arial Narrow" panose="020B0606020202030204" pitchFamily="34" charset="0"/>
              </a:rPr>
              <a:t>med myndigheter och enskilda vilkas verksamhet rör sysselsättningsfrågor</a:t>
            </a:r>
            <a:r>
              <a:rPr lang="sv-SE" sz="2000" dirty="0"/>
              <a:t>.</a:t>
            </a:r>
          </a:p>
        </p:txBody>
      </p:sp>
      <p:sp>
        <p:nvSpPr>
          <p:cNvPr id="2" name="Platshållare för bildnummer 1"/>
          <p:cNvSpPr>
            <a:spLocks noGrp="1"/>
          </p:cNvSpPr>
          <p:nvPr>
            <p:ph type="sldNum" sz="quarter" idx="12"/>
          </p:nvPr>
        </p:nvSpPr>
        <p:spPr/>
        <p:txBody>
          <a:bodyPr/>
          <a:lstStyle/>
          <a:p>
            <a:pPr>
              <a:defRPr/>
            </a:pPr>
            <a:fld id="{E74F9F6D-913E-4650-8984-A8C7A9839B0B}" type="slidenum">
              <a:rPr lang="sv-SE" smtClean="0"/>
              <a:pPr>
                <a:defRPr/>
              </a:pPr>
              <a:t>7</a:t>
            </a:fld>
            <a:endParaRPr lang="sv-SE"/>
          </a:p>
        </p:txBody>
      </p:sp>
    </p:spTree>
    <p:extLst>
      <p:ext uri="{BB962C8B-B14F-4D97-AF65-F5344CB8AC3E}">
        <p14:creationId xmlns:p14="http://schemas.microsoft.com/office/powerpoint/2010/main" val="263456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20CD1ED-DD09-4A97-8C89-12A233606F63}"/>
              </a:ext>
            </a:extLst>
          </p:cNvPr>
          <p:cNvSpPr/>
          <p:nvPr/>
        </p:nvSpPr>
        <p:spPr>
          <a:xfrm>
            <a:off x="5231761" y="2286260"/>
            <a:ext cx="1386694" cy="931013"/>
          </a:xfrm>
          <a:prstGeom prst="rect">
            <a:avLst/>
          </a:prstGeom>
          <a:solidFill>
            <a:srgbClr val="F5EF71">
              <a:alpha val="62745"/>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sv-SE" kern="0">
              <a:solidFill>
                <a:prstClr val="white"/>
              </a:solidFill>
              <a:latin typeface="Calibri Light" panose="020F0302020204030204"/>
            </a:endParaRPr>
          </a:p>
        </p:txBody>
      </p:sp>
      <p:sp>
        <p:nvSpPr>
          <p:cNvPr id="6" name="Rubrik 1">
            <a:extLst>
              <a:ext uri="{FF2B5EF4-FFF2-40B4-BE49-F238E27FC236}">
                <a16:creationId xmlns:a16="http://schemas.microsoft.com/office/drawing/2014/main" id="{64AAC9DA-57A3-4A14-9792-647968F9956D}"/>
              </a:ext>
            </a:extLst>
          </p:cNvPr>
          <p:cNvSpPr txBox="1">
            <a:spLocks/>
          </p:cNvSpPr>
          <p:nvPr/>
        </p:nvSpPr>
        <p:spPr>
          <a:xfrm>
            <a:off x="0" y="842838"/>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sv-SE" sz="3600" dirty="0">
                <a:solidFill>
                  <a:sysClr val="windowText" lastClr="000000"/>
                </a:solidFill>
                <a:latin typeface="Calibri" panose="020F0502020204030204" pitchFamily="34" charset="0"/>
                <a:cs typeface="Calibri" panose="020F0502020204030204" pitchFamily="34" charset="0"/>
              </a:rPr>
              <a:t>Varför började vi tänka nytt?</a:t>
            </a:r>
          </a:p>
        </p:txBody>
      </p:sp>
      <p:sp>
        <p:nvSpPr>
          <p:cNvPr id="7" name="Flödesschema: Process 6">
            <a:extLst>
              <a:ext uri="{FF2B5EF4-FFF2-40B4-BE49-F238E27FC236}">
                <a16:creationId xmlns:a16="http://schemas.microsoft.com/office/drawing/2014/main" id="{D035548E-6B9A-46A2-89CB-B26F218A9E41}"/>
              </a:ext>
            </a:extLst>
          </p:cNvPr>
          <p:cNvSpPr/>
          <p:nvPr/>
        </p:nvSpPr>
        <p:spPr>
          <a:xfrm>
            <a:off x="2771800" y="2276872"/>
            <a:ext cx="1182722" cy="854822"/>
          </a:xfrm>
          <a:prstGeom prst="flowChartProcess">
            <a:avLst/>
          </a:prstGeom>
          <a:solidFill>
            <a:srgbClr val="4472C4"/>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sv-SE" kern="0">
              <a:solidFill>
                <a:prstClr val="white"/>
              </a:solidFill>
              <a:latin typeface="Calibri" panose="020F0502020204030204"/>
            </a:endParaRPr>
          </a:p>
        </p:txBody>
      </p:sp>
      <p:sp>
        <p:nvSpPr>
          <p:cNvPr id="8" name="Flödesschema: Process 7">
            <a:extLst>
              <a:ext uri="{FF2B5EF4-FFF2-40B4-BE49-F238E27FC236}">
                <a16:creationId xmlns:a16="http://schemas.microsoft.com/office/drawing/2014/main" id="{42544C63-48B9-4953-A776-F0E3A3FA0C49}"/>
              </a:ext>
            </a:extLst>
          </p:cNvPr>
          <p:cNvSpPr/>
          <p:nvPr/>
        </p:nvSpPr>
        <p:spPr>
          <a:xfrm>
            <a:off x="5356442" y="3854662"/>
            <a:ext cx="1381125" cy="1079666"/>
          </a:xfrm>
          <a:prstGeom prst="flowChartProcess">
            <a:avLst/>
          </a:prstGeom>
          <a:solidFill>
            <a:sysClr val="window" lastClr="FFFFFF">
              <a:lumMod val="75000"/>
            </a:sys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sv-SE" kern="0">
              <a:solidFill>
                <a:prstClr val="white"/>
              </a:solidFill>
              <a:latin typeface="Calibri Light" panose="020F0302020204030204" pitchFamily="34" charset="0"/>
              <a:cs typeface="Calibri Light" panose="020F0302020204030204" pitchFamily="34" charset="0"/>
            </a:endParaRPr>
          </a:p>
        </p:txBody>
      </p:sp>
      <p:sp>
        <p:nvSpPr>
          <p:cNvPr id="9" name="Flödesschema: Process 8">
            <a:extLst>
              <a:ext uri="{FF2B5EF4-FFF2-40B4-BE49-F238E27FC236}">
                <a16:creationId xmlns:a16="http://schemas.microsoft.com/office/drawing/2014/main" id="{47B35D96-E248-4036-BC29-18F11CD34342}"/>
              </a:ext>
            </a:extLst>
          </p:cNvPr>
          <p:cNvSpPr/>
          <p:nvPr/>
        </p:nvSpPr>
        <p:spPr>
          <a:xfrm>
            <a:off x="3164033" y="3943392"/>
            <a:ext cx="1381125" cy="998220"/>
          </a:xfrm>
          <a:prstGeom prst="flowChartProcess">
            <a:avLst/>
          </a:prstGeom>
          <a:solidFill>
            <a:srgbClr val="ED7D31">
              <a:lumMod val="60000"/>
              <a:lumOff val="4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sv-SE" kern="0">
              <a:solidFill>
                <a:prstClr val="white"/>
              </a:solidFill>
              <a:latin typeface="Calibri Light" panose="020F0302020204030204" pitchFamily="34" charset="0"/>
              <a:cs typeface="Calibri Light" panose="020F0302020204030204" pitchFamily="34" charset="0"/>
            </a:endParaRPr>
          </a:p>
        </p:txBody>
      </p:sp>
      <p:sp>
        <p:nvSpPr>
          <p:cNvPr id="10" name="Textruta 2">
            <a:extLst>
              <a:ext uri="{FF2B5EF4-FFF2-40B4-BE49-F238E27FC236}">
                <a16:creationId xmlns:a16="http://schemas.microsoft.com/office/drawing/2014/main" id="{EE3BDD66-4FEE-4090-9E85-79AB6EACAEA8}"/>
              </a:ext>
            </a:extLst>
          </p:cNvPr>
          <p:cNvSpPr txBox="1">
            <a:spLocks noChangeArrowheads="1"/>
          </p:cNvSpPr>
          <p:nvPr/>
        </p:nvSpPr>
        <p:spPr bwMode="auto">
          <a:xfrm>
            <a:off x="2675073" y="3174409"/>
            <a:ext cx="1381125" cy="3870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r>
              <a:rPr lang="sv-SE" alt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Arbetskonsulent </a:t>
            </a:r>
            <a:br>
              <a:rPr lang="sv-SE" alt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br>
            <a:br>
              <a:rPr lang="sv-SE" alt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br>
            <a:endParaRPr lang="sv-SE" altLang="sv-SE" sz="2400" dirty="0">
              <a:solidFill>
                <a:prstClr val="black"/>
              </a:solidFill>
              <a:latin typeface="Calibri Light" panose="020F0302020204030204" pitchFamily="34" charset="0"/>
              <a:cs typeface="Calibri Light" panose="020F0302020204030204" pitchFamily="34" charset="0"/>
            </a:endParaRPr>
          </a:p>
        </p:txBody>
      </p:sp>
      <p:sp>
        <p:nvSpPr>
          <p:cNvPr id="11" name="Text Box 57">
            <a:extLst>
              <a:ext uri="{FF2B5EF4-FFF2-40B4-BE49-F238E27FC236}">
                <a16:creationId xmlns:a16="http://schemas.microsoft.com/office/drawing/2014/main" id="{B590FAEB-5FDC-4022-ABEF-E9C707145912}"/>
              </a:ext>
            </a:extLst>
          </p:cNvPr>
          <p:cNvSpPr txBox="1">
            <a:spLocks noChangeArrowheads="1"/>
          </p:cNvSpPr>
          <p:nvPr/>
        </p:nvSpPr>
        <p:spPr bwMode="auto">
          <a:xfrm>
            <a:off x="5121394" y="3149580"/>
            <a:ext cx="1563230" cy="409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sv-SE" alt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Svenska lärare</a:t>
            </a:r>
            <a:br>
              <a:rPr lang="sv-SE" alt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br>
            <a:br>
              <a:rPr lang="sv-SE" alt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br>
            <a:endParaRPr lang="sv-SE" altLang="sv-SE" sz="2400" dirty="0">
              <a:solidFill>
                <a:prstClr val="black"/>
              </a:solidFill>
              <a:latin typeface="Calibri Light" panose="020F0302020204030204" pitchFamily="34" charset="0"/>
              <a:cs typeface="Calibri Light" panose="020F0302020204030204" pitchFamily="34" charset="0"/>
            </a:endParaRPr>
          </a:p>
        </p:txBody>
      </p:sp>
      <p:grpSp>
        <p:nvGrpSpPr>
          <p:cNvPr id="12" name="Grupp 11">
            <a:extLst>
              <a:ext uri="{FF2B5EF4-FFF2-40B4-BE49-F238E27FC236}">
                <a16:creationId xmlns:a16="http://schemas.microsoft.com/office/drawing/2014/main" id="{58D7CB30-BDD4-4FB5-B449-37C56C38003C}"/>
              </a:ext>
            </a:extLst>
          </p:cNvPr>
          <p:cNvGrpSpPr/>
          <p:nvPr/>
        </p:nvGrpSpPr>
        <p:grpSpPr>
          <a:xfrm>
            <a:off x="7159720" y="2276660"/>
            <a:ext cx="1924317" cy="1406891"/>
            <a:chOff x="3690453" y="-2666686"/>
            <a:chExt cx="3294934" cy="2820428"/>
          </a:xfrm>
        </p:grpSpPr>
        <p:sp>
          <p:nvSpPr>
            <p:cNvPr id="13" name="Rektangel 12">
              <a:extLst>
                <a:ext uri="{FF2B5EF4-FFF2-40B4-BE49-F238E27FC236}">
                  <a16:creationId xmlns:a16="http://schemas.microsoft.com/office/drawing/2014/main" id="{4EF35400-ED74-4277-96C2-2963AE8F8F46}"/>
                </a:ext>
              </a:extLst>
            </p:cNvPr>
            <p:cNvSpPr/>
            <p:nvPr/>
          </p:nvSpPr>
          <p:spPr>
            <a:xfrm>
              <a:off x="3923523" y="-2666686"/>
              <a:ext cx="2201471" cy="2178456"/>
            </a:xfrm>
            <a:prstGeom prst="rect">
              <a:avLst/>
            </a:prstGeom>
            <a:solidFill>
              <a:srgbClr val="FF0000">
                <a:alpha val="63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sv-SE" kern="0">
                <a:solidFill>
                  <a:prstClr val="white"/>
                </a:solidFill>
                <a:latin typeface="Calibri Light" panose="020F0302020204030204"/>
              </a:endParaRPr>
            </a:p>
          </p:txBody>
        </p:sp>
        <p:sp>
          <p:nvSpPr>
            <p:cNvPr id="14" name="Textruta 2">
              <a:extLst>
                <a:ext uri="{FF2B5EF4-FFF2-40B4-BE49-F238E27FC236}">
                  <a16:creationId xmlns:a16="http://schemas.microsoft.com/office/drawing/2014/main" id="{9223BD26-4CB4-4CAC-8344-C606A6BC2E76}"/>
                </a:ext>
              </a:extLst>
            </p:cNvPr>
            <p:cNvSpPr txBox="1">
              <a:spLocks noChangeArrowheads="1"/>
            </p:cNvSpPr>
            <p:nvPr/>
          </p:nvSpPr>
          <p:spPr bwMode="auto">
            <a:xfrm>
              <a:off x="3690453" y="-823302"/>
              <a:ext cx="3294934" cy="97704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defRPr/>
              </a:pPr>
              <a:r>
                <a:rPr lang="sv-SE" sz="1400" kern="0" dirty="0">
                  <a:solidFill>
                    <a:prstClr val="black"/>
                  </a:solidFill>
                  <a:latin typeface="Calibri Light" panose="020F0302020204030204"/>
                  <a:ea typeface="Calibri" panose="020F0502020204030204" pitchFamily="34" charset="0"/>
                  <a:cs typeface="Times New Roman" panose="02020603050405020304" pitchFamily="18" charset="0"/>
                </a:rPr>
                <a:t>Arbetsledare praktik</a:t>
              </a:r>
              <a:br>
                <a:rPr lang="sv-SE" sz="1400" kern="0" dirty="0">
                  <a:solidFill>
                    <a:prstClr val="black"/>
                  </a:solidFill>
                  <a:latin typeface="Calibri Light" panose="020F0302020204030204"/>
                  <a:ea typeface="Calibri" panose="020F0502020204030204" pitchFamily="34" charset="0"/>
                  <a:cs typeface="Times New Roman" panose="02020603050405020304" pitchFamily="18" charset="0"/>
                </a:rPr>
              </a:br>
              <a:endParaRPr lang="sv-SE" sz="1400" kern="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pic>
          <p:nvPicPr>
            <p:cNvPr id="15" name="Bild 10" descr="Två kvinnor">
              <a:extLst>
                <a:ext uri="{FF2B5EF4-FFF2-40B4-BE49-F238E27FC236}">
                  <a16:creationId xmlns:a16="http://schemas.microsoft.com/office/drawing/2014/main" id="{D917A8DA-4FC3-42D3-8657-BBD213DB8F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4197" y="-2516252"/>
              <a:ext cx="1703641" cy="1703642"/>
            </a:xfrm>
            <a:prstGeom prst="rect">
              <a:avLst/>
            </a:prstGeom>
          </p:spPr>
        </p:pic>
      </p:grpSp>
      <p:grpSp>
        <p:nvGrpSpPr>
          <p:cNvPr id="16" name="Grupp 15">
            <a:extLst>
              <a:ext uri="{FF2B5EF4-FFF2-40B4-BE49-F238E27FC236}">
                <a16:creationId xmlns:a16="http://schemas.microsoft.com/office/drawing/2014/main" id="{D8E61DF0-9429-4AA4-BE0C-5C819F0F4A42}"/>
              </a:ext>
            </a:extLst>
          </p:cNvPr>
          <p:cNvGrpSpPr/>
          <p:nvPr/>
        </p:nvGrpSpPr>
        <p:grpSpPr>
          <a:xfrm>
            <a:off x="938217" y="4273677"/>
            <a:ext cx="1214971" cy="1197966"/>
            <a:chOff x="0" y="0"/>
            <a:chExt cx="1160097" cy="1174287"/>
          </a:xfrm>
        </p:grpSpPr>
        <p:pic>
          <p:nvPicPr>
            <p:cNvPr id="17" name="Bild 221" descr="Handskakning">
              <a:extLst>
                <a:ext uri="{FF2B5EF4-FFF2-40B4-BE49-F238E27FC236}">
                  <a16:creationId xmlns:a16="http://schemas.microsoft.com/office/drawing/2014/main" id="{841472CC-CCBA-4E0E-B87C-B6BF0878115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 y="0"/>
              <a:ext cx="914400" cy="914400"/>
            </a:xfrm>
            <a:prstGeom prst="rect">
              <a:avLst/>
            </a:prstGeom>
          </p:spPr>
        </p:pic>
        <p:sp>
          <p:nvSpPr>
            <p:cNvPr id="18" name="Textruta 2">
              <a:extLst>
                <a:ext uri="{FF2B5EF4-FFF2-40B4-BE49-F238E27FC236}">
                  <a16:creationId xmlns:a16="http://schemas.microsoft.com/office/drawing/2014/main" id="{6089D7D0-6C42-496C-B569-0202412F9027}"/>
                </a:ext>
              </a:extLst>
            </p:cNvPr>
            <p:cNvSpPr txBox="1">
              <a:spLocks noChangeArrowheads="1"/>
            </p:cNvSpPr>
            <p:nvPr/>
          </p:nvSpPr>
          <p:spPr bwMode="auto">
            <a:xfrm>
              <a:off x="0" y="819150"/>
              <a:ext cx="1160097" cy="35513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defRPr/>
              </a:pPr>
              <a:r>
                <a:rPr 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Anställning ?</a:t>
              </a:r>
              <a:endParaRPr lang="sv-SE" sz="12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grpSp>
      <p:pic>
        <p:nvPicPr>
          <p:cNvPr id="19" name="Bild 225" descr="Lag">
            <a:extLst>
              <a:ext uri="{FF2B5EF4-FFF2-40B4-BE49-F238E27FC236}">
                <a16:creationId xmlns:a16="http://schemas.microsoft.com/office/drawing/2014/main" id="{04D934BF-E401-4E72-BF58-9CF711BA2DB4}"/>
              </a:ext>
            </a:extLst>
          </p:cNvPr>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0804" y="4239955"/>
            <a:ext cx="767597" cy="684312"/>
          </a:xfrm>
          <a:prstGeom prst="rect">
            <a:avLst/>
          </a:prstGeom>
        </p:spPr>
      </p:pic>
      <p:sp>
        <p:nvSpPr>
          <p:cNvPr id="20" name="Text Box 64">
            <a:extLst>
              <a:ext uri="{FF2B5EF4-FFF2-40B4-BE49-F238E27FC236}">
                <a16:creationId xmlns:a16="http://schemas.microsoft.com/office/drawing/2014/main" id="{5B6685F1-88F8-486D-A652-660FB7AE3B2F}"/>
              </a:ext>
            </a:extLst>
          </p:cNvPr>
          <p:cNvSpPr txBox="1">
            <a:spLocks noChangeArrowheads="1"/>
          </p:cNvSpPr>
          <p:nvPr/>
        </p:nvSpPr>
        <p:spPr bwMode="auto">
          <a:xfrm>
            <a:off x="5333258" y="4962017"/>
            <a:ext cx="1381125" cy="4031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sv-SE" alt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Företagsgrupp</a:t>
            </a:r>
            <a:endParaRPr lang="sv-SE" altLang="sv-SE" sz="2400" dirty="0">
              <a:solidFill>
                <a:prstClr val="black"/>
              </a:solidFill>
              <a:latin typeface="Calibri Light" panose="020F0302020204030204" pitchFamily="34" charset="0"/>
              <a:cs typeface="Calibri Light" panose="020F0302020204030204" pitchFamily="34" charset="0"/>
            </a:endParaRPr>
          </a:p>
        </p:txBody>
      </p:sp>
      <p:pic>
        <p:nvPicPr>
          <p:cNvPr id="21" name="Bild 230" descr="Fotavtryck">
            <a:extLst>
              <a:ext uri="{FF2B5EF4-FFF2-40B4-BE49-F238E27FC236}">
                <a16:creationId xmlns:a16="http://schemas.microsoft.com/office/drawing/2014/main" id="{C0C353CB-C5DD-4E59-807A-F32C51E964D4}"/>
              </a:ext>
            </a:extLst>
          </p:cNvPr>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481883">
            <a:off x="2081031" y="2707241"/>
            <a:ext cx="479280" cy="479280"/>
          </a:xfrm>
          <a:prstGeom prst="rect">
            <a:avLst/>
          </a:prstGeom>
        </p:spPr>
      </p:pic>
      <p:pic>
        <p:nvPicPr>
          <p:cNvPr id="22" name="Bild 231" descr="Fotavtryck">
            <a:extLst>
              <a:ext uri="{FF2B5EF4-FFF2-40B4-BE49-F238E27FC236}">
                <a16:creationId xmlns:a16="http://schemas.microsoft.com/office/drawing/2014/main" id="{F33E9710-D57A-4504-9A24-71B41AE956EA}"/>
              </a:ext>
            </a:extLst>
          </p:cNvPr>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889547">
            <a:off x="4172767" y="2511263"/>
            <a:ext cx="484917" cy="484132"/>
          </a:xfrm>
          <a:prstGeom prst="rect">
            <a:avLst/>
          </a:prstGeom>
        </p:spPr>
      </p:pic>
      <p:pic>
        <p:nvPicPr>
          <p:cNvPr id="23" name="Bild 232" descr="Fotavtryck">
            <a:extLst>
              <a:ext uri="{FF2B5EF4-FFF2-40B4-BE49-F238E27FC236}">
                <a16:creationId xmlns:a16="http://schemas.microsoft.com/office/drawing/2014/main" id="{75746F13-EBE5-494F-9315-22BC029D10E0}"/>
              </a:ext>
            </a:extLst>
          </p:cNvPr>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082563">
            <a:off x="4706365" y="2333553"/>
            <a:ext cx="439541" cy="530847"/>
          </a:xfrm>
          <a:prstGeom prst="rect">
            <a:avLst/>
          </a:prstGeom>
        </p:spPr>
      </p:pic>
      <p:pic>
        <p:nvPicPr>
          <p:cNvPr id="24" name="Bild 233" descr="Fotavtryck">
            <a:extLst>
              <a:ext uri="{FF2B5EF4-FFF2-40B4-BE49-F238E27FC236}">
                <a16:creationId xmlns:a16="http://schemas.microsoft.com/office/drawing/2014/main" id="{EB683014-457B-470D-87FD-8777844881B0}"/>
              </a:ext>
            </a:extLst>
          </p:cNvPr>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803494">
            <a:off x="6817076" y="3618787"/>
            <a:ext cx="458984" cy="404500"/>
          </a:xfrm>
          <a:prstGeom prst="rect">
            <a:avLst/>
          </a:prstGeom>
        </p:spPr>
      </p:pic>
      <p:pic>
        <p:nvPicPr>
          <p:cNvPr id="25" name="Bild 234" descr="Fotavtryck">
            <a:extLst>
              <a:ext uri="{FF2B5EF4-FFF2-40B4-BE49-F238E27FC236}">
                <a16:creationId xmlns:a16="http://schemas.microsoft.com/office/drawing/2014/main" id="{60C5769D-CD86-403B-BF2D-C136D7D6E3F4}"/>
              </a:ext>
            </a:extLst>
          </p:cNvPr>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4297453">
            <a:off x="7055985" y="4396311"/>
            <a:ext cx="535088" cy="485217"/>
          </a:xfrm>
          <a:prstGeom prst="rect">
            <a:avLst/>
          </a:prstGeom>
        </p:spPr>
      </p:pic>
      <p:pic>
        <p:nvPicPr>
          <p:cNvPr id="26" name="Bild 235" descr="Fotavtryck">
            <a:extLst>
              <a:ext uri="{FF2B5EF4-FFF2-40B4-BE49-F238E27FC236}">
                <a16:creationId xmlns:a16="http://schemas.microsoft.com/office/drawing/2014/main" id="{55FFF3CD-89D8-4447-ABCB-EF909FD2BC02}"/>
              </a:ext>
            </a:extLst>
          </p:cNvPr>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1892675">
            <a:off x="7670712" y="3901237"/>
            <a:ext cx="405045" cy="502759"/>
          </a:xfrm>
          <a:prstGeom prst="rect">
            <a:avLst/>
          </a:prstGeom>
        </p:spPr>
      </p:pic>
      <p:pic>
        <p:nvPicPr>
          <p:cNvPr id="27" name="Bild 236" descr="Fotavtryck">
            <a:extLst>
              <a:ext uri="{FF2B5EF4-FFF2-40B4-BE49-F238E27FC236}">
                <a16:creationId xmlns:a16="http://schemas.microsoft.com/office/drawing/2014/main" id="{B37D6FE3-82C1-4E5F-986F-14ACCF729068}"/>
              </a:ext>
            </a:extLst>
          </p:cNvPr>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600695">
            <a:off x="4899687" y="4043269"/>
            <a:ext cx="507097" cy="454200"/>
          </a:xfrm>
          <a:prstGeom prst="rect">
            <a:avLst/>
          </a:prstGeom>
        </p:spPr>
      </p:pic>
      <p:pic>
        <p:nvPicPr>
          <p:cNvPr id="28" name="Bild 237" descr="Fotavtryck">
            <a:extLst>
              <a:ext uri="{FF2B5EF4-FFF2-40B4-BE49-F238E27FC236}">
                <a16:creationId xmlns:a16="http://schemas.microsoft.com/office/drawing/2014/main" id="{2C6E434C-5E2C-47F8-A01D-F2655D76CF74}"/>
              </a:ext>
            </a:extLst>
          </p:cNvPr>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5521094">
            <a:off x="4568082" y="4598904"/>
            <a:ext cx="469415" cy="469415"/>
          </a:xfrm>
          <a:prstGeom prst="rect">
            <a:avLst/>
          </a:prstGeom>
        </p:spPr>
      </p:pic>
      <p:pic>
        <p:nvPicPr>
          <p:cNvPr id="29" name="Bild 238" descr="Paketkärra">
            <a:extLst>
              <a:ext uri="{FF2B5EF4-FFF2-40B4-BE49-F238E27FC236}">
                <a16:creationId xmlns:a16="http://schemas.microsoft.com/office/drawing/2014/main" id="{D87F0627-1E4B-4CF2-BF28-D6D83431E81F}"/>
              </a:ext>
            </a:extLst>
          </p:cNvPr>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48867" y="4137702"/>
            <a:ext cx="666750" cy="666750"/>
          </a:xfrm>
          <a:prstGeom prst="rect">
            <a:avLst/>
          </a:prstGeom>
        </p:spPr>
      </p:pic>
      <p:sp>
        <p:nvSpPr>
          <p:cNvPr id="30" name="Text Box 73">
            <a:extLst>
              <a:ext uri="{FF2B5EF4-FFF2-40B4-BE49-F238E27FC236}">
                <a16:creationId xmlns:a16="http://schemas.microsoft.com/office/drawing/2014/main" id="{FF00D64A-E991-4190-B038-F3F153B5ECEE}"/>
              </a:ext>
            </a:extLst>
          </p:cNvPr>
          <p:cNvSpPr txBox="1">
            <a:spLocks noChangeArrowheads="1"/>
          </p:cNvSpPr>
          <p:nvPr/>
        </p:nvSpPr>
        <p:spPr bwMode="auto">
          <a:xfrm>
            <a:off x="3123425" y="4962018"/>
            <a:ext cx="1381125" cy="4031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sv-SE" altLang="sv-SE"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Arbetsplats</a:t>
            </a:r>
            <a:endParaRPr lang="sv-SE" altLang="sv-SE" sz="2400" dirty="0">
              <a:solidFill>
                <a:prstClr val="black"/>
              </a:solidFill>
              <a:latin typeface="Calibri Light" panose="020F0302020204030204" pitchFamily="34" charset="0"/>
              <a:cs typeface="Calibri Light" panose="020F0302020204030204" pitchFamily="34" charset="0"/>
            </a:endParaRPr>
          </a:p>
        </p:txBody>
      </p:sp>
      <p:pic>
        <p:nvPicPr>
          <p:cNvPr id="31" name="Bild 240" descr="Medicin">
            <a:extLst>
              <a:ext uri="{FF2B5EF4-FFF2-40B4-BE49-F238E27FC236}">
                <a16:creationId xmlns:a16="http://schemas.microsoft.com/office/drawing/2014/main" id="{60BE2BD4-4FF6-4D67-A7AA-DCB9BDA45ED6}"/>
              </a:ext>
            </a:extLst>
          </p:cNvPr>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269443" y="4034198"/>
            <a:ext cx="390525" cy="390525"/>
          </a:xfrm>
          <a:prstGeom prst="rect">
            <a:avLst/>
          </a:prstGeom>
        </p:spPr>
      </p:pic>
      <p:pic>
        <p:nvPicPr>
          <p:cNvPr id="32" name="Bild 241" descr="Mopp och hink">
            <a:extLst>
              <a:ext uri="{FF2B5EF4-FFF2-40B4-BE49-F238E27FC236}">
                <a16:creationId xmlns:a16="http://schemas.microsoft.com/office/drawing/2014/main" id="{D4033A0C-58F6-45B5-8473-B7AFB6FFC131}"/>
              </a:ext>
            </a:extLst>
          </p:cNvPr>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167208" y="4329473"/>
            <a:ext cx="581025" cy="581025"/>
          </a:xfrm>
          <a:prstGeom prst="rect">
            <a:avLst/>
          </a:prstGeom>
        </p:spPr>
      </p:pic>
      <p:pic>
        <p:nvPicPr>
          <p:cNvPr id="33" name="Bild 1" descr="Fotavtryck">
            <a:extLst>
              <a:ext uri="{FF2B5EF4-FFF2-40B4-BE49-F238E27FC236}">
                <a16:creationId xmlns:a16="http://schemas.microsoft.com/office/drawing/2014/main" id="{21D24CC1-89EE-4A8F-947C-DA00A2E36F3A}"/>
              </a:ext>
            </a:extLst>
          </p:cNvPr>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80839">
            <a:off x="6634848" y="2354241"/>
            <a:ext cx="579120" cy="579120"/>
          </a:xfrm>
          <a:prstGeom prst="rect">
            <a:avLst/>
          </a:prstGeom>
        </p:spPr>
      </p:pic>
      <p:pic>
        <p:nvPicPr>
          <p:cNvPr id="34" name="Bild 33" descr="Linjepil: motsols böj">
            <a:extLst>
              <a:ext uri="{FF2B5EF4-FFF2-40B4-BE49-F238E27FC236}">
                <a16:creationId xmlns:a16="http://schemas.microsoft.com/office/drawing/2014/main" id="{AA8C5E91-B50E-4BFB-A30A-7344F0A7080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6200000">
            <a:off x="2153187" y="3899256"/>
            <a:ext cx="914400" cy="914400"/>
          </a:xfrm>
          <a:prstGeom prst="rect">
            <a:avLst/>
          </a:prstGeom>
        </p:spPr>
      </p:pic>
      <p:pic>
        <p:nvPicPr>
          <p:cNvPr id="36" name="Bild 35" descr="Man">
            <a:extLst>
              <a:ext uri="{FF2B5EF4-FFF2-40B4-BE49-F238E27FC236}">
                <a16:creationId xmlns:a16="http://schemas.microsoft.com/office/drawing/2014/main" id="{AE45B7A0-E0F5-4D88-994A-A0994C8273BE}"/>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965825" y="2306741"/>
            <a:ext cx="783043" cy="783043"/>
          </a:xfrm>
          <a:prstGeom prst="rect">
            <a:avLst/>
          </a:prstGeom>
        </p:spPr>
      </p:pic>
      <p:pic>
        <p:nvPicPr>
          <p:cNvPr id="37" name="Bild 9" descr="Kvinna">
            <a:extLst>
              <a:ext uri="{FF2B5EF4-FFF2-40B4-BE49-F238E27FC236}">
                <a16:creationId xmlns:a16="http://schemas.microsoft.com/office/drawing/2014/main" id="{C00E371C-EFE2-421E-80DD-36F8106C5590}"/>
              </a:ext>
            </a:extLst>
          </p:cNvPr>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577918" y="2429820"/>
            <a:ext cx="716504" cy="716504"/>
          </a:xfrm>
          <a:prstGeom prst="rect">
            <a:avLst/>
          </a:prstGeom>
        </p:spPr>
      </p:pic>
      <p:pic>
        <p:nvPicPr>
          <p:cNvPr id="38" name="Bildobjekt 37">
            <a:extLst>
              <a:ext uri="{FF2B5EF4-FFF2-40B4-BE49-F238E27FC236}">
                <a16:creationId xmlns:a16="http://schemas.microsoft.com/office/drawing/2014/main" id="{0C4931C9-4398-45CB-81C4-573BBE256BB5}"/>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89496" y="2412312"/>
            <a:ext cx="982315" cy="914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6726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4277B5-78AF-4F25-9EA8-CF27A1C8E28E}"/>
              </a:ext>
            </a:extLst>
          </p:cNvPr>
          <p:cNvSpPr>
            <a:spLocks noGrp="1"/>
          </p:cNvSpPr>
          <p:nvPr>
            <p:ph type="title"/>
          </p:nvPr>
        </p:nvSpPr>
        <p:spPr>
          <a:xfrm>
            <a:off x="425876" y="2928005"/>
            <a:ext cx="2547384" cy="994172"/>
          </a:xfrm>
        </p:spPr>
        <p:txBody>
          <a:bodyPr>
            <a:noAutofit/>
          </a:bodyPr>
          <a:lstStyle/>
          <a:p>
            <a:r>
              <a:rPr lang="sv-SE" dirty="0">
                <a:latin typeface="Calibri Light" panose="020F0302020204030204" pitchFamily="34" charset="0"/>
                <a:cs typeface="Calibri Light" panose="020F0302020204030204" pitchFamily="34" charset="0"/>
              </a:rPr>
              <a:t>Ny struktur</a:t>
            </a:r>
          </a:p>
        </p:txBody>
      </p:sp>
      <p:sp>
        <p:nvSpPr>
          <p:cNvPr id="8" name="Ellips 7">
            <a:extLst>
              <a:ext uri="{FF2B5EF4-FFF2-40B4-BE49-F238E27FC236}">
                <a16:creationId xmlns:a16="http://schemas.microsoft.com/office/drawing/2014/main" id="{726DC7A2-DCC4-46BD-920D-E80C9186DD0E}"/>
              </a:ext>
            </a:extLst>
          </p:cNvPr>
          <p:cNvSpPr/>
          <p:nvPr/>
        </p:nvSpPr>
        <p:spPr>
          <a:xfrm>
            <a:off x="4434088" y="1658732"/>
            <a:ext cx="3626731" cy="37356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sv-SE" sz="2100">
              <a:solidFill>
                <a:prstClr val="white"/>
              </a:solidFill>
              <a:latin typeface="Arial"/>
            </a:endParaRPr>
          </a:p>
        </p:txBody>
      </p:sp>
      <p:sp>
        <p:nvSpPr>
          <p:cNvPr id="9" name="Ellips 8">
            <a:extLst>
              <a:ext uri="{FF2B5EF4-FFF2-40B4-BE49-F238E27FC236}">
                <a16:creationId xmlns:a16="http://schemas.microsoft.com/office/drawing/2014/main" id="{9568C099-629D-40F8-BE1F-4CE406B1C180}"/>
              </a:ext>
            </a:extLst>
          </p:cNvPr>
          <p:cNvSpPr/>
          <p:nvPr/>
        </p:nvSpPr>
        <p:spPr>
          <a:xfrm>
            <a:off x="4926371" y="2134031"/>
            <a:ext cx="2697157" cy="2717090"/>
          </a:xfrm>
          <a:prstGeom prst="ellipse">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sv-SE" sz="2100">
              <a:solidFill>
                <a:prstClr val="white"/>
              </a:solidFill>
              <a:latin typeface="Arial"/>
            </a:endParaRPr>
          </a:p>
        </p:txBody>
      </p:sp>
      <p:sp>
        <p:nvSpPr>
          <p:cNvPr id="10" name="Ellips 9">
            <a:extLst>
              <a:ext uri="{FF2B5EF4-FFF2-40B4-BE49-F238E27FC236}">
                <a16:creationId xmlns:a16="http://schemas.microsoft.com/office/drawing/2014/main" id="{2DFBDDCA-D3D1-41A9-B638-CBDCB4539A0D}"/>
              </a:ext>
            </a:extLst>
          </p:cNvPr>
          <p:cNvSpPr/>
          <p:nvPr/>
        </p:nvSpPr>
        <p:spPr>
          <a:xfrm>
            <a:off x="5542273" y="2738703"/>
            <a:ext cx="1498541" cy="1530086"/>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defRPr/>
            </a:pPr>
            <a:endParaRPr lang="sv-SE" sz="2100">
              <a:solidFill>
                <a:prstClr val="white"/>
              </a:solidFill>
              <a:latin typeface="Calibri Light" panose="020F0302020204030204" pitchFamily="34" charset="0"/>
              <a:cs typeface="Calibri Light" panose="020F0302020204030204" pitchFamily="34" charset="0"/>
            </a:endParaRPr>
          </a:p>
        </p:txBody>
      </p:sp>
      <p:sp>
        <p:nvSpPr>
          <p:cNvPr id="11" name="Textruta 2">
            <a:extLst>
              <a:ext uri="{FF2B5EF4-FFF2-40B4-BE49-F238E27FC236}">
                <a16:creationId xmlns:a16="http://schemas.microsoft.com/office/drawing/2014/main" id="{9CE1FC9C-FF3F-4F3F-8185-4BB768B2E5B7}"/>
              </a:ext>
            </a:extLst>
          </p:cNvPr>
          <p:cNvSpPr txBox="1">
            <a:spLocks noChangeArrowheads="1"/>
          </p:cNvSpPr>
          <p:nvPr/>
        </p:nvSpPr>
        <p:spPr bwMode="auto">
          <a:xfrm>
            <a:off x="5628352" y="4909197"/>
            <a:ext cx="14612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defRPr/>
            </a:pPr>
            <a:r>
              <a:rPr lang="sv-SE" altLang="sv-SE" sz="12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Arbetsförmedlingen</a:t>
            </a:r>
            <a:endParaRPr lang="sv-SE" altLang="sv-SE" sz="2100" dirty="0">
              <a:solidFill>
                <a:prstClr val="black"/>
              </a:solidFill>
              <a:latin typeface="Calibri Light" panose="020F0302020204030204" pitchFamily="34" charset="0"/>
              <a:cs typeface="Calibri Light" panose="020F0302020204030204" pitchFamily="34" charset="0"/>
            </a:endParaRPr>
          </a:p>
        </p:txBody>
      </p:sp>
      <p:sp>
        <p:nvSpPr>
          <p:cNvPr id="12" name="Text Box 11">
            <a:extLst>
              <a:ext uri="{FF2B5EF4-FFF2-40B4-BE49-F238E27FC236}">
                <a16:creationId xmlns:a16="http://schemas.microsoft.com/office/drawing/2014/main" id="{0D74811D-A95A-4D21-AB82-6E6E1EC064AD}"/>
              </a:ext>
            </a:extLst>
          </p:cNvPr>
          <p:cNvSpPr txBox="1">
            <a:spLocks noChangeArrowheads="1"/>
          </p:cNvSpPr>
          <p:nvPr/>
        </p:nvSpPr>
        <p:spPr bwMode="auto">
          <a:xfrm>
            <a:off x="5738014" y="2398989"/>
            <a:ext cx="10731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defRPr/>
            </a:pPr>
            <a:r>
              <a:rPr lang="sv-SE" altLang="sv-SE" sz="12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Arbetsledare</a:t>
            </a:r>
            <a:endParaRPr lang="sv-SE" altLang="sv-SE" sz="2100" dirty="0">
              <a:solidFill>
                <a:prstClr val="black"/>
              </a:solidFill>
              <a:latin typeface="Calibri Light" panose="020F0302020204030204" pitchFamily="34" charset="0"/>
              <a:cs typeface="Calibri Light" panose="020F0302020204030204" pitchFamily="34" charset="0"/>
            </a:endParaRPr>
          </a:p>
        </p:txBody>
      </p:sp>
      <p:sp>
        <p:nvSpPr>
          <p:cNvPr id="13" name="Text Box 9">
            <a:extLst>
              <a:ext uri="{FF2B5EF4-FFF2-40B4-BE49-F238E27FC236}">
                <a16:creationId xmlns:a16="http://schemas.microsoft.com/office/drawing/2014/main" id="{6AD1FAA4-BC23-4F13-BF6D-3969FBEF4C95}"/>
              </a:ext>
            </a:extLst>
          </p:cNvPr>
          <p:cNvSpPr txBox="1">
            <a:spLocks noChangeArrowheads="1"/>
          </p:cNvSpPr>
          <p:nvPr/>
        </p:nvSpPr>
        <p:spPr bwMode="auto">
          <a:xfrm rot="3821992">
            <a:off x="6488261" y="3198857"/>
            <a:ext cx="162196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defRPr/>
            </a:pPr>
            <a:r>
              <a:rPr lang="sv-SE" altLang="sv-SE" sz="12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Arbetskonsulent</a:t>
            </a:r>
            <a:endParaRPr lang="sv-SE" altLang="sv-SE" sz="2100" dirty="0">
              <a:solidFill>
                <a:prstClr val="black"/>
              </a:solidFill>
              <a:latin typeface="Calibri Light" panose="020F0302020204030204" pitchFamily="34" charset="0"/>
              <a:cs typeface="Calibri Light" panose="020F0302020204030204" pitchFamily="34" charset="0"/>
            </a:endParaRPr>
          </a:p>
        </p:txBody>
      </p:sp>
      <p:sp>
        <p:nvSpPr>
          <p:cNvPr id="14" name="Text Box 2">
            <a:extLst>
              <a:ext uri="{FF2B5EF4-FFF2-40B4-BE49-F238E27FC236}">
                <a16:creationId xmlns:a16="http://schemas.microsoft.com/office/drawing/2014/main" id="{0BFD9B18-1719-49E8-A682-9A678CFF3EEC}"/>
              </a:ext>
            </a:extLst>
          </p:cNvPr>
          <p:cNvSpPr txBox="1">
            <a:spLocks noChangeArrowheads="1"/>
          </p:cNvSpPr>
          <p:nvPr/>
        </p:nvSpPr>
        <p:spPr bwMode="auto">
          <a:xfrm>
            <a:off x="5783004" y="4288030"/>
            <a:ext cx="11519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defRPr/>
            </a:pPr>
            <a:r>
              <a:rPr lang="sv-SE" altLang="sv-SE" sz="12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Svenska lärare</a:t>
            </a:r>
            <a:endParaRPr lang="sv-SE" altLang="sv-SE" sz="2100" dirty="0">
              <a:solidFill>
                <a:prstClr val="black"/>
              </a:solidFill>
              <a:latin typeface="Calibri Light" panose="020F0302020204030204" pitchFamily="34" charset="0"/>
              <a:cs typeface="Calibri Light" panose="020F0302020204030204" pitchFamily="34" charset="0"/>
            </a:endParaRPr>
          </a:p>
        </p:txBody>
      </p:sp>
      <p:sp>
        <p:nvSpPr>
          <p:cNvPr id="15" name="Textruta 8">
            <a:extLst>
              <a:ext uri="{FF2B5EF4-FFF2-40B4-BE49-F238E27FC236}">
                <a16:creationId xmlns:a16="http://schemas.microsoft.com/office/drawing/2014/main" id="{43280E6E-744C-4EC5-A888-52B941A12798}"/>
              </a:ext>
            </a:extLst>
          </p:cNvPr>
          <p:cNvSpPr txBox="1">
            <a:spLocks noChangeArrowheads="1"/>
          </p:cNvSpPr>
          <p:nvPr/>
        </p:nvSpPr>
        <p:spPr bwMode="auto">
          <a:xfrm>
            <a:off x="4210999" y="1076400"/>
            <a:ext cx="4043123" cy="58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ct val="0"/>
              </a:spcAft>
              <a:defRPr/>
            </a:pPr>
            <a:r>
              <a:rPr lang="sv-SE" altLang="sv-SE" sz="2400" dirty="0">
                <a:solidFill>
                  <a:srgbClr val="262626"/>
                </a:solidFill>
                <a:latin typeface="Calibri Light" panose="020F0302020204030204" pitchFamily="34" charset="0"/>
                <a:ea typeface="Calibri" panose="020F0502020204030204" pitchFamily="34" charset="0"/>
                <a:cs typeface="Calibri Light" panose="020F0302020204030204" pitchFamily="34" charset="0"/>
              </a:rPr>
              <a:t>Samordnare språkpraktik</a:t>
            </a:r>
            <a:endParaRPr lang="sv-SE" altLang="sv-SE" sz="2000" dirty="0">
              <a:solidFill>
                <a:prstClr val="black"/>
              </a:solidFill>
              <a:latin typeface="Calibri Light" panose="020F0302020204030204" pitchFamily="34" charset="0"/>
              <a:cs typeface="Calibri Light" panose="020F0302020204030204" pitchFamily="34" charset="0"/>
            </a:endParaRPr>
          </a:p>
        </p:txBody>
      </p:sp>
      <p:sp>
        <p:nvSpPr>
          <p:cNvPr id="16" name="Text Box 6">
            <a:extLst>
              <a:ext uri="{FF2B5EF4-FFF2-40B4-BE49-F238E27FC236}">
                <a16:creationId xmlns:a16="http://schemas.microsoft.com/office/drawing/2014/main" id="{06D86B4E-2398-40CE-B4F1-184526321A09}"/>
              </a:ext>
            </a:extLst>
          </p:cNvPr>
          <p:cNvSpPr txBox="1">
            <a:spLocks noChangeArrowheads="1"/>
          </p:cNvSpPr>
          <p:nvPr/>
        </p:nvSpPr>
        <p:spPr bwMode="auto">
          <a:xfrm rot="-3530037">
            <a:off x="4544005" y="2408091"/>
            <a:ext cx="1058138" cy="32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defRPr/>
            </a:pPr>
            <a:r>
              <a:rPr lang="sv-SE" altLang="sv-SE" sz="1200" dirty="0">
                <a:solidFill>
                  <a:prstClr val="black"/>
                </a:solidFill>
                <a:latin typeface="Calibri" panose="020F0502020204030204" pitchFamily="34" charset="0"/>
                <a:ea typeface="Calibri" panose="020F0502020204030204" pitchFamily="34" charset="0"/>
                <a:cs typeface="Calibri" panose="020F0502020204030204" pitchFamily="34" charset="0"/>
              </a:rPr>
              <a:t>Socialtjänsten</a:t>
            </a:r>
            <a:endParaRPr lang="sv-SE" altLang="sv-SE" sz="2100" dirty="0">
              <a:solidFill>
                <a:prstClr val="black"/>
              </a:solidFill>
              <a:latin typeface="Arial" panose="020B0604020202020204" pitchFamily="34" charset="0"/>
            </a:endParaRPr>
          </a:p>
        </p:txBody>
      </p:sp>
      <p:sp>
        <p:nvSpPr>
          <p:cNvPr id="17" name="Text Box 5">
            <a:extLst>
              <a:ext uri="{FF2B5EF4-FFF2-40B4-BE49-F238E27FC236}">
                <a16:creationId xmlns:a16="http://schemas.microsoft.com/office/drawing/2014/main" id="{9DAFB45C-E89D-47DD-BA55-A7A592102DB4}"/>
              </a:ext>
            </a:extLst>
          </p:cNvPr>
          <p:cNvSpPr txBox="1">
            <a:spLocks noChangeArrowheads="1"/>
          </p:cNvSpPr>
          <p:nvPr/>
        </p:nvSpPr>
        <p:spPr bwMode="auto">
          <a:xfrm rot="3708251">
            <a:off x="6950339" y="2763024"/>
            <a:ext cx="1395051" cy="32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defRPr/>
            </a:pPr>
            <a:r>
              <a:rPr lang="sv-SE" altLang="sv-SE" sz="12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Vuxenutbildningen</a:t>
            </a:r>
            <a:endParaRPr lang="sv-SE" altLang="sv-SE" sz="2100" dirty="0">
              <a:solidFill>
                <a:prstClr val="black"/>
              </a:solidFill>
              <a:latin typeface="Calibri Light" panose="020F0302020204030204" pitchFamily="34" charset="0"/>
              <a:cs typeface="Calibri Light" panose="020F0302020204030204" pitchFamily="34" charset="0"/>
            </a:endParaRPr>
          </a:p>
        </p:txBody>
      </p:sp>
      <p:sp>
        <p:nvSpPr>
          <p:cNvPr id="18" name="Text Box 10">
            <a:extLst>
              <a:ext uri="{FF2B5EF4-FFF2-40B4-BE49-F238E27FC236}">
                <a16:creationId xmlns:a16="http://schemas.microsoft.com/office/drawing/2014/main" id="{1F06C96A-84CC-444F-912C-428A2F3CADC2}"/>
              </a:ext>
            </a:extLst>
          </p:cNvPr>
          <p:cNvSpPr txBox="1">
            <a:spLocks noChangeArrowheads="1"/>
          </p:cNvSpPr>
          <p:nvPr/>
        </p:nvSpPr>
        <p:spPr bwMode="auto">
          <a:xfrm rot="-3889199">
            <a:off x="4662934" y="2861516"/>
            <a:ext cx="145782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defRPr/>
            </a:pPr>
            <a:r>
              <a:rPr lang="sv-SE" altLang="sv-SE" sz="12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Arbetsterapeut</a:t>
            </a:r>
            <a:endParaRPr lang="sv-SE" altLang="sv-SE" sz="2100" dirty="0">
              <a:solidFill>
                <a:prstClr val="black"/>
              </a:solidFill>
              <a:latin typeface="Calibri Light" panose="020F0302020204030204" pitchFamily="34" charset="0"/>
              <a:cs typeface="Calibri Light" panose="020F0302020204030204" pitchFamily="34" charset="0"/>
            </a:endParaRPr>
          </a:p>
        </p:txBody>
      </p:sp>
      <p:sp>
        <p:nvSpPr>
          <p:cNvPr id="19" name="Rectangle 12">
            <a:extLst>
              <a:ext uri="{FF2B5EF4-FFF2-40B4-BE49-F238E27FC236}">
                <a16:creationId xmlns:a16="http://schemas.microsoft.com/office/drawing/2014/main" id="{89D25C49-8FAB-4C25-81C1-C51CB8192164}"/>
              </a:ext>
            </a:extLst>
          </p:cNvPr>
          <p:cNvSpPr>
            <a:spLocks noChangeArrowheads="1"/>
          </p:cNvSpPr>
          <p:nvPr/>
        </p:nvSpPr>
        <p:spPr bwMode="auto">
          <a:xfrm>
            <a:off x="1645921" y="-46425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defRPr/>
            </a:pPr>
            <a:endParaRPr lang="sv-SE" sz="1350">
              <a:solidFill>
                <a:prstClr val="black"/>
              </a:solidFill>
              <a:latin typeface="Arial"/>
            </a:endParaRPr>
          </a:p>
        </p:txBody>
      </p:sp>
      <p:sp>
        <p:nvSpPr>
          <p:cNvPr id="20" name="Rectangle 20">
            <a:extLst>
              <a:ext uri="{FF2B5EF4-FFF2-40B4-BE49-F238E27FC236}">
                <a16:creationId xmlns:a16="http://schemas.microsoft.com/office/drawing/2014/main" id="{6708BBE1-CE91-4D4C-8139-EB61202573F0}"/>
              </a:ext>
            </a:extLst>
          </p:cNvPr>
          <p:cNvSpPr>
            <a:spLocks noChangeArrowheads="1"/>
          </p:cNvSpPr>
          <p:nvPr/>
        </p:nvSpPr>
        <p:spPr bwMode="auto">
          <a:xfrm>
            <a:off x="3707904" y="1237980"/>
            <a:ext cx="9144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defRPr/>
            </a:pPr>
            <a:endParaRPr lang="sv-SE" sz="1350">
              <a:solidFill>
                <a:prstClr val="black"/>
              </a:solidFill>
              <a:latin typeface="Arial"/>
            </a:endParaRPr>
          </a:p>
        </p:txBody>
      </p:sp>
      <p:pic>
        <p:nvPicPr>
          <p:cNvPr id="28" name="Bild 27" descr="Hand som pekar åt höger, handens utsida ">
            <a:extLst>
              <a:ext uri="{FF2B5EF4-FFF2-40B4-BE49-F238E27FC236}">
                <a16:creationId xmlns:a16="http://schemas.microsoft.com/office/drawing/2014/main" id="{D1F68832-0F51-4AA2-873C-94EE7AE4C6B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5321" y="2988474"/>
            <a:ext cx="902025" cy="902025"/>
          </a:xfrm>
          <a:prstGeom prst="rect">
            <a:avLst/>
          </a:prstGeom>
        </p:spPr>
      </p:pic>
      <p:pic>
        <p:nvPicPr>
          <p:cNvPr id="21" name="Bildobjekt 20">
            <a:extLst>
              <a:ext uri="{FF2B5EF4-FFF2-40B4-BE49-F238E27FC236}">
                <a16:creationId xmlns:a16="http://schemas.microsoft.com/office/drawing/2014/main" id="{5DC2C66D-DC19-407A-947D-02E8552DE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5769" y="2988474"/>
            <a:ext cx="991547" cy="922859"/>
          </a:xfrm>
          <a:prstGeom prst="rect">
            <a:avLst/>
          </a:prstGeom>
          <a:ln>
            <a:noFill/>
          </a:ln>
          <a:effectLst>
            <a:outerShdw blurRad="292100" dist="139700" dir="2700000" algn="tl" rotWithShape="0">
              <a:srgbClr val="333333">
                <a:alpha val="65000"/>
              </a:srgbClr>
            </a:outerShdw>
          </a:effectLst>
        </p:spPr>
      </p:pic>
      <p:sp>
        <p:nvSpPr>
          <p:cNvPr id="22" name="Textruta 2">
            <a:extLst>
              <a:ext uri="{FF2B5EF4-FFF2-40B4-BE49-F238E27FC236}">
                <a16:creationId xmlns:a16="http://schemas.microsoft.com/office/drawing/2014/main" id="{AAE68DB7-49E9-4B11-A124-30AF4FE0C969}"/>
              </a:ext>
            </a:extLst>
          </p:cNvPr>
          <p:cNvSpPr txBox="1">
            <a:spLocks noChangeArrowheads="1"/>
          </p:cNvSpPr>
          <p:nvPr/>
        </p:nvSpPr>
        <p:spPr bwMode="auto">
          <a:xfrm rot="2984028">
            <a:off x="4239330" y="4198078"/>
            <a:ext cx="14612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algn="ctr" defTabSz="685800" eaLnBrk="0" fontAlgn="base" hangingPunct="0">
              <a:spcBef>
                <a:spcPct val="0"/>
              </a:spcBef>
              <a:spcAft>
                <a:spcPct val="0"/>
              </a:spcAft>
              <a:defRPr/>
            </a:pPr>
            <a:r>
              <a:rPr lang="sv-SE" altLang="sv-SE" sz="12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Regionen</a:t>
            </a:r>
            <a:endParaRPr lang="sv-SE" altLang="sv-SE" sz="2100"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056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3250"/>
                                        <p:tgtEl>
                                          <p:spTgt spid="12"/>
                                        </p:tgtEl>
                                      </p:cBhvr>
                                    </p:animEffect>
                                  </p:childTnLst>
                                </p:cTn>
                              </p:par>
                              <p:par>
                                <p:cTn id="8" presetID="21" presetClass="entr" presetSubtype="1"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3250"/>
                                        <p:tgtEl>
                                          <p:spTgt spid="13"/>
                                        </p:tgtEl>
                                      </p:cBhvr>
                                    </p:animEffect>
                                  </p:childTnLst>
                                </p:cTn>
                              </p:par>
                              <p:par>
                                <p:cTn id="11" presetID="21" presetClass="entr" presetSubtype="1" fill="hold" grpId="0" nodeType="withEffect">
                                  <p:stCondLst>
                                    <p:cond delay="25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3250"/>
                                        <p:tgtEl>
                                          <p:spTgt spid="18"/>
                                        </p:tgtEl>
                                      </p:cBhvr>
                                    </p:animEffect>
                                  </p:childTnLst>
                                </p:cTn>
                              </p:par>
                              <p:par>
                                <p:cTn id="14" presetID="21" presetClass="entr" presetSubtype="1"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3250"/>
                                        <p:tgtEl>
                                          <p:spTgt spid="14"/>
                                        </p:tgtEl>
                                      </p:cBhvr>
                                    </p:animEffect>
                                  </p:childTnLst>
                                </p:cTn>
                              </p:par>
                              <p:par>
                                <p:cTn id="17" presetID="21" presetClass="entr" presetSubtype="1"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32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2000"/>
                                        <p:tgtEl>
                                          <p:spTgt spid="1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P spid="13" grpId="0"/>
      <p:bldP spid="14" grpId="0"/>
      <p:bldP spid="15" grpId="0"/>
      <p:bldP spid="16" grpId="0"/>
      <p:bldP spid="17" grpId="0"/>
      <p:bldP spid="18" grpId="0"/>
      <p:bldP spid="2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4925DDC1-DEFD-44C4-A363-AD6D12A697E1}"/>
              </a:ext>
            </a:extLst>
          </p:cNvPr>
          <p:cNvGraphicFramePr>
            <a:graphicFrameLocks noGrp="1"/>
          </p:cNvGraphicFramePr>
          <p:nvPr>
            <p:ph idx="1"/>
            <p:extLst/>
          </p:nvPr>
        </p:nvGraphicFramePr>
        <p:xfrm>
          <a:off x="395536" y="1268761"/>
          <a:ext cx="8748464" cy="3812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944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EAA6848-8972-4677-B39D-25B5C34AD32D}"/>
              </a:ext>
            </a:extLst>
          </p:cNvPr>
          <p:cNvSpPr>
            <a:spLocks noGrp="1"/>
          </p:cNvSpPr>
          <p:nvPr>
            <p:ph idx="1"/>
          </p:nvPr>
        </p:nvSpPr>
        <p:spPr>
          <a:xfrm>
            <a:off x="615950" y="2267380"/>
            <a:ext cx="7886700" cy="2844800"/>
          </a:xfrm>
        </p:spPr>
        <p:txBody>
          <a:bodyPr>
            <a:normAutofit fontScale="92500" lnSpcReduction="20000"/>
          </a:bodyPr>
          <a:lstStyle/>
          <a:p>
            <a:pPr marL="0" indent="0">
              <a:buNone/>
            </a:pPr>
            <a:r>
              <a:rPr lang="sv-SE" sz="2400" dirty="0">
                <a:latin typeface="Calibri Light" panose="020F0302020204030204" pitchFamily="34" charset="0"/>
                <a:cs typeface="Calibri Light" panose="020F0302020204030204" pitchFamily="34" charset="0"/>
              </a:rPr>
              <a:t>Analfabet-SFI C</a:t>
            </a:r>
          </a:p>
          <a:p>
            <a:pPr marL="0" indent="0">
              <a:buNone/>
            </a:pPr>
            <a:r>
              <a:rPr lang="sv-SE" sz="2400" dirty="0">
                <a:latin typeface="Calibri Light" panose="020F0302020204030204" pitchFamily="34" charset="0"/>
                <a:cs typeface="Calibri Light" panose="020F0302020204030204" pitchFamily="34" charset="0"/>
              </a:rPr>
              <a:t>Minst 50 % arbetsutbud</a:t>
            </a:r>
          </a:p>
          <a:p>
            <a:pPr marL="0" indent="0">
              <a:buNone/>
            </a:pPr>
            <a:r>
              <a:rPr lang="sv-SE" sz="2400" dirty="0">
                <a:latin typeface="Calibri Light" panose="020F0302020204030204" pitchFamily="34" charset="0"/>
                <a:cs typeface="Calibri Light" panose="020F0302020204030204" pitchFamily="34" charset="0"/>
              </a:rPr>
              <a:t>Försörjningsstödet (</a:t>
            </a:r>
            <a:r>
              <a:rPr lang="sv-SE" sz="2400" dirty="0" err="1">
                <a:latin typeface="Calibri Light" panose="020F0302020204030204" pitchFamily="34" charset="0"/>
                <a:cs typeface="Calibri Light" panose="020F0302020204030204" pitchFamily="34" charset="0"/>
              </a:rPr>
              <a:t>prio</a:t>
            </a:r>
            <a:r>
              <a:rPr lang="sv-SE" sz="2400" dirty="0">
                <a:latin typeface="Calibri Light" panose="020F0302020204030204" pitchFamily="34" charset="0"/>
                <a:cs typeface="Calibri Light" panose="020F0302020204030204" pitchFamily="34" charset="0"/>
              </a:rPr>
              <a:t>) och arbetsförmedlingen</a:t>
            </a:r>
          </a:p>
          <a:p>
            <a:pPr marL="0" indent="0">
              <a:buNone/>
            </a:pPr>
            <a:br>
              <a:rPr lang="sv-SE" sz="2400" b="1" dirty="0">
                <a:latin typeface="Calibri Light" panose="020F0302020204030204" pitchFamily="34" charset="0"/>
                <a:cs typeface="Calibri Light" panose="020F0302020204030204" pitchFamily="34" charset="0"/>
              </a:rPr>
            </a:br>
            <a:r>
              <a:rPr lang="sv-SE" sz="2400" b="1" dirty="0">
                <a:latin typeface="Calibri Light" panose="020F0302020204030204" pitchFamily="34" charset="0"/>
                <a:cs typeface="Calibri Light" panose="020F0302020204030204" pitchFamily="34" charset="0"/>
              </a:rPr>
              <a:t>Fånga intresse genom att…</a:t>
            </a:r>
            <a:endParaRPr lang="sv-SE" sz="2400" dirty="0">
              <a:latin typeface="Calibri Light" panose="020F0302020204030204" pitchFamily="34" charset="0"/>
              <a:cs typeface="Calibri Light" panose="020F0302020204030204" pitchFamily="34" charset="0"/>
            </a:endParaRPr>
          </a:p>
          <a:p>
            <a:pPr marL="0" indent="0">
              <a:buNone/>
            </a:pPr>
            <a:r>
              <a:rPr lang="sv-SE" sz="2400" dirty="0">
                <a:latin typeface="Calibri Light" panose="020F0302020204030204" pitchFamily="34" charset="0"/>
                <a:cs typeface="Calibri Light" panose="020F0302020204030204" pitchFamily="34" charset="0"/>
              </a:rPr>
              <a:t>6 timmar räknas som heltid i programmet</a:t>
            </a:r>
          </a:p>
          <a:p>
            <a:pPr marL="0" indent="0">
              <a:buNone/>
            </a:pPr>
            <a:r>
              <a:rPr lang="sv-SE" sz="2400" dirty="0">
                <a:latin typeface="Calibri Light" panose="020F0302020204030204" pitchFamily="34" charset="0"/>
                <a:cs typeface="Calibri Light" panose="020F0302020204030204" pitchFamily="34" charset="0"/>
              </a:rPr>
              <a:t>Branschinriktning kopplat till deras vardag</a:t>
            </a:r>
          </a:p>
          <a:p>
            <a:pPr marL="0" indent="0">
              <a:buNone/>
            </a:pPr>
            <a:endParaRPr lang="sv-SE" sz="2400" dirty="0">
              <a:latin typeface="Calibri Light" panose="020F0302020204030204" pitchFamily="34" charset="0"/>
              <a:cs typeface="Calibri Light" panose="020F0302020204030204" pitchFamily="34" charset="0"/>
            </a:endParaRPr>
          </a:p>
          <a:p>
            <a:endParaRPr lang="sv-SE" sz="2400" dirty="0">
              <a:latin typeface="Calibri Light" panose="020F0302020204030204" pitchFamily="34" charset="0"/>
              <a:cs typeface="Calibri Light" panose="020F0302020204030204" pitchFamily="34" charset="0"/>
            </a:endParaRPr>
          </a:p>
          <a:p>
            <a:endParaRPr lang="sv-SE" sz="2400" dirty="0">
              <a:latin typeface="Calibri Light" panose="020F0302020204030204" pitchFamily="34" charset="0"/>
              <a:cs typeface="Calibri Light" panose="020F0302020204030204" pitchFamily="34" charset="0"/>
            </a:endParaRPr>
          </a:p>
          <a:p>
            <a:endParaRPr lang="sv-SE" sz="2400" dirty="0">
              <a:latin typeface="Calibri Light" panose="020F0302020204030204" pitchFamily="34" charset="0"/>
              <a:cs typeface="Calibri Light" panose="020F0302020204030204" pitchFamily="34" charset="0"/>
            </a:endParaRPr>
          </a:p>
          <a:p>
            <a:endParaRPr lang="sv-SE" sz="2400" dirty="0">
              <a:latin typeface="Calibri Light" panose="020F0302020204030204" pitchFamily="34" charset="0"/>
              <a:cs typeface="Calibri Light" panose="020F0302020204030204" pitchFamily="34" charset="0"/>
            </a:endParaRPr>
          </a:p>
          <a:p>
            <a:endParaRPr lang="sv-SE" sz="2400" dirty="0">
              <a:latin typeface="Calibri Light" panose="020F0302020204030204" pitchFamily="34" charset="0"/>
              <a:cs typeface="Calibri Light" panose="020F0302020204030204" pitchFamily="34" charset="0"/>
            </a:endParaRPr>
          </a:p>
        </p:txBody>
      </p:sp>
      <p:sp>
        <p:nvSpPr>
          <p:cNvPr id="2" name="textruta 1">
            <a:extLst>
              <a:ext uri="{FF2B5EF4-FFF2-40B4-BE49-F238E27FC236}">
                <a16:creationId xmlns:a16="http://schemas.microsoft.com/office/drawing/2014/main" id="{3B558999-E933-402E-BD50-6B99936F1685}"/>
              </a:ext>
            </a:extLst>
          </p:cNvPr>
          <p:cNvSpPr txBox="1"/>
          <p:nvPr/>
        </p:nvSpPr>
        <p:spPr>
          <a:xfrm>
            <a:off x="615950" y="1395707"/>
            <a:ext cx="7962900" cy="715581"/>
          </a:xfrm>
          <a:prstGeom prst="rect">
            <a:avLst/>
          </a:prstGeom>
          <a:noFill/>
        </p:spPr>
        <p:txBody>
          <a:bodyPr wrap="square" rtlCol="0">
            <a:spAutoFit/>
          </a:bodyPr>
          <a:lstStyle/>
          <a:p>
            <a:pPr>
              <a:defRPr/>
            </a:pPr>
            <a:r>
              <a:rPr lang="sv-SE" sz="4050" dirty="0">
                <a:solidFill>
                  <a:prstClr val="black"/>
                </a:solidFill>
                <a:latin typeface="Calibri" panose="020F0502020204030204" pitchFamily="34" charset="0"/>
                <a:cs typeface="Calibri" panose="020F0502020204030204" pitchFamily="34" charset="0"/>
              </a:rPr>
              <a:t>Urvalet</a:t>
            </a:r>
          </a:p>
        </p:txBody>
      </p:sp>
    </p:spTree>
    <p:extLst>
      <p:ext uri="{BB962C8B-B14F-4D97-AF65-F5344CB8AC3E}">
        <p14:creationId xmlns:p14="http://schemas.microsoft.com/office/powerpoint/2010/main" val="31221531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6DC1F5-B1E4-4EE7-A9DB-9CA6B4F542B8}"/>
              </a:ext>
            </a:extLst>
          </p:cNvPr>
          <p:cNvSpPr>
            <a:spLocks noGrp="1"/>
          </p:cNvSpPr>
          <p:nvPr>
            <p:ph type="title"/>
          </p:nvPr>
        </p:nvSpPr>
        <p:spPr>
          <a:xfrm>
            <a:off x="847040" y="1107320"/>
            <a:ext cx="7901425" cy="857250"/>
          </a:xfrm>
        </p:spPr>
        <p:txBody>
          <a:bodyPr>
            <a:normAutofit/>
          </a:bodyPr>
          <a:lstStyle/>
          <a:p>
            <a:r>
              <a:rPr lang="sv-SE" dirty="0">
                <a:latin typeface="Calibri" panose="020F0502020204030204" pitchFamily="34" charset="0"/>
                <a:cs typeface="Calibri" panose="020F0502020204030204" pitchFamily="34" charset="0"/>
              </a:rPr>
              <a:t>18 veckors program</a:t>
            </a:r>
          </a:p>
        </p:txBody>
      </p:sp>
      <p:sp>
        <p:nvSpPr>
          <p:cNvPr id="3" name="Platshållare för innehåll 2">
            <a:extLst>
              <a:ext uri="{FF2B5EF4-FFF2-40B4-BE49-F238E27FC236}">
                <a16:creationId xmlns:a16="http://schemas.microsoft.com/office/drawing/2014/main" id="{BA951ABD-A5A3-4DE4-9A52-1EF946A7E82E}"/>
              </a:ext>
            </a:extLst>
          </p:cNvPr>
          <p:cNvSpPr>
            <a:spLocks noGrp="1"/>
          </p:cNvSpPr>
          <p:nvPr>
            <p:ph idx="1"/>
          </p:nvPr>
        </p:nvSpPr>
        <p:spPr>
          <a:xfrm>
            <a:off x="1076034" y="2223452"/>
            <a:ext cx="7888455" cy="2715846"/>
          </a:xfrm>
        </p:spPr>
        <p:txBody>
          <a:bodyPr>
            <a:normAutofit fontScale="92500" lnSpcReduction="10000"/>
          </a:bodyPr>
          <a:lstStyle/>
          <a:p>
            <a:pPr marL="0" indent="0">
              <a:buNone/>
            </a:pPr>
            <a:r>
              <a:rPr lang="sv-SE" sz="2400" dirty="0">
                <a:latin typeface="Calibri Light" panose="020F0302020204030204" pitchFamily="34" charset="0"/>
                <a:cs typeface="Calibri Light" panose="020F0302020204030204" pitchFamily="34" charset="0"/>
              </a:rPr>
              <a:t>Innehåll:</a:t>
            </a:r>
          </a:p>
          <a:p>
            <a:pPr marL="0" indent="0">
              <a:buNone/>
            </a:pPr>
            <a:r>
              <a:rPr lang="sv-SE" sz="2400" dirty="0">
                <a:latin typeface="Calibri Light" panose="020F0302020204030204" pitchFamily="34" charset="0"/>
                <a:cs typeface="Calibri Light" panose="020F0302020204030204" pitchFamily="34" charset="0"/>
              </a:rPr>
              <a:t>Svenska 2 dgr/v </a:t>
            </a:r>
          </a:p>
          <a:p>
            <a:pPr marL="0" indent="0">
              <a:buNone/>
            </a:pPr>
            <a:r>
              <a:rPr lang="sv-SE" sz="2400" dirty="0">
                <a:latin typeface="Calibri Light" panose="020F0302020204030204" pitchFamily="34" charset="0"/>
                <a:cs typeface="Calibri Light" panose="020F0302020204030204" pitchFamily="34" charset="0"/>
              </a:rPr>
              <a:t>Data grund ½ dag/v </a:t>
            </a:r>
          </a:p>
          <a:p>
            <a:pPr marL="0" indent="0">
              <a:buNone/>
            </a:pPr>
            <a:r>
              <a:rPr lang="sv-SE" sz="2400" dirty="0">
                <a:latin typeface="Calibri Light" panose="020F0302020204030204" pitchFamily="34" charset="0"/>
                <a:cs typeface="Calibri Light" panose="020F0302020204030204" pitchFamily="34" charset="0"/>
              </a:rPr>
              <a:t>Arbetsträning 2,5 dag/v  </a:t>
            </a:r>
          </a:p>
          <a:p>
            <a:pPr marL="0" indent="0">
              <a:buNone/>
            </a:pPr>
            <a:r>
              <a:rPr lang="sv-SE" sz="2400" dirty="0">
                <a:latin typeface="Calibri Light" panose="020F0302020204030204" pitchFamily="34" charset="0"/>
                <a:cs typeface="Calibri Light" panose="020F0302020204030204" pitchFamily="34" charset="0"/>
              </a:rPr>
              <a:t>Temaveckor </a:t>
            </a:r>
          </a:p>
          <a:p>
            <a:pPr marL="0" indent="0">
              <a:buNone/>
            </a:pPr>
            <a:r>
              <a:rPr lang="sv-SE" sz="2400" dirty="0">
                <a:latin typeface="Calibri Light" panose="020F0302020204030204" pitchFamily="34" charset="0"/>
                <a:cs typeface="Calibri Light" panose="020F0302020204030204" pitchFamily="34" charset="0"/>
              </a:rPr>
              <a:t>Studiebesök</a:t>
            </a:r>
          </a:p>
          <a:p>
            <a:pPr marL="0" indent="0">
              <a:buNone/>
            </a:pPr>
            <a:endParaRPr lang="sv-SE" sz="2400" dirty="0">
              <a:latin typeface="Calibri Light" panose="020F0302020204030204" pitchFamily="34" charset="0"/>
              <a:cs typeface="Calibri Light" panose="020F0302020204030204" pitchFamily="34" charset="0"/>
            </a:endParaRPr>
          </a:p>
          <a:p>
            <a:pPr marL="0" indent="0">
              <a:buNone/>
            </a:pPr>
            <a:endParaRPr lang="sv-SE" sz="2400" dirty="0">
              <a:latin typeface="Calibri Light" panose="020F0302020204030204" pitchFamily="34" charset="0"/>
              <a:cs typeface="Calibri Light" panose="020F0302020204030204" pitchFamily="34" charset="0"/>
            </a:endParaRPr>
          </a:p>
          <a:p>
            <a:pPr marL="0" indent="0">
              <a:buNone/>
            </a:pPr>
            <a:endParaRPr lang="sv-SE" sz="2400" dirty="0">
              <a:latin typeface="Calibri Light" panose="020F0302020204030204" pitchFamily="34" charset="0"/>
              <a:cs typeface="Calibri Light" panose="020F0302020204030204" pitchFamily="34" charset="0"/>
            </a:endParaRPr>
          </a:p>
        </p:txBody>
      </p:sp>
      <p:pic>
        <p:nvPicPr>
          <p:cNvPr id="4" name="Picture 2" descr="G:\SBF\AMA\AMA Gemensamt\Jobbtorg\Språkpraktik\språkpraktik AMA\Språkpraktik AMA hösten 2015\Bilder\bilder okt 2015\IMG_136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2000"/>
                    </a14:imgEffect>
                    <a14:imgEffect>
                      <a14:brightnessContrast bright="29000" contrast="22000"/>
                    </a14:imgEffect>
                  </a14:imgLayer>
                </a14:imgProps>
              </a:ext>
              <a:ext uri="{28A0092B-C50C-407E-A947-70E740481C1C}">
                <a14:useLocalDpi xmlns:a14="http://schemas.microsoft.com/office/drawing/2010/main" val="0"/>
              </a:ext>
            </a:extLst>
          </a:blip>
          <a:srcRect r="2460"/>
          <a:stretch/>
        </p:blipFill>
        <p:spPr bwMode="auto">
          <a:xfrm>
            <a:off x="5138915" y="2226469"/>
            <a:ext cx="2187000" cy="281284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5138915" y="5042327"/>
            <a:ext cx="2109630" cy="430887"/>
          </a:xfrm>
          <a:prstGeom prst="rect">
            <a:avLst/>
          </a:prstGeom>
          <a:noFill/>
        </p:spPr>
        <p:txBody>
          <a:bodyPr wrap="square" rtlCol="0">
            <a:spAutoFit/>
          </a:bodyPr>
          <a:lstStyle/>
          <a:p>
            <a:pPr algn="ctr">
              <a:defRPr/>
            </a:pPr>
            <a:r>
              <a:rPr lang="sv-SE" sz="1100" dirty="0" err="1">
                <a:solidFill>
                  <a:prstClr val="black"/>
                </a:solidFill>
                <a:latin typeface="Calibri" panose="020F0502020204030204" pitchFamily="34" charset="0"/>
                <a:cs typeface="Calibri" panose="020F0502020204030204" pitchFamily="34" charset="0"/>
              </a:rPr>
              <a:t>Grenna</a:t>
            </a:r>
            <a:r>
              <a:rPr lang="sv-SE" sz="1100" dirty="0">
                <a:solidFill>
                  <a:prstClr val="black"/>
                </a:solidFill>
                <a:latin typeface="Calibri" panose="020F0502020204030204" pitchFamily="34" charset="0"/>
                <a:cs typeface="Calibri" panose="020F0502020204030204" pitchFamily="34" charset="0"/>
              </a:rPr>
              <a:t> Museum – Andréemuseet med svensktalande guide </a:t>
            </a:r>
          </a:p>
        </p:txBody>
      </p:sp>
    </p:spTree>
    <p:extLst>
      <p:ext uri="{BB962C8B-B14F-4D97-AF65-F5344CB8AC3E}">
        <p14:creationId xmlns:p14="http://schemas.microsoft.com/office/powerpoint/2010/main" val="14597496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139BDD28-AB2B-40B1-AFD1-574C70A7F8CE}"/>
              </a:ext>
            </a:extLst>
          </p:cNvPr>
          <p:cNvSpPr>
            <a:spLocks noGrp="1"/>
          </p:cNvSpPr>
          <p:nvPr>
            <p:ph type="title"/>
          </p:nvPr>
        </p:nvSpPr>
        <p:spPr>
          <a:xfrm>
            <a:off x="839891" y="876875"/>
            <a:ext cx="7967711" cy="1325563"/>
          </a:xfrm>
        </p:spPr>
        <p:txBody>
          <a:bodyPr>
            <a:normAutofit/>
          </a:bodyPr>
          <a:lstStyle/>
          <a:p>
            <a:r>
              <a:rPr lang="sv-SE" sz="3200" dirty="0">
                <a:latin typeface="Calibri" panose="020F0502020204030204" pitchFamily="34" charset="0"/>
                <a:cs typeface="Calibri" panose="020F0502020204030204" pitchFamily="34" charset="0"/>
              </a:rPr>
              <a:t>Vad händer?</a:t>
            </a:r>
          </a:p>
        </p:txBody>
      </p:sp>
      <p:sp>
        <p:nvSpPr>
          <p:cNvPr id="5" name="Platshållare för innehåll 2">
            <a:extLst>
              <a:ext uri="{FF2B5EF4-FFF2-40B4-BE49-F238E27FC236}">
                <a16:creationId xmlns:a16="http://schemas.microsoft.com/office/drawing/2014/main" id="{40460B9B-7CF4-4DC2-BBDF-32CF66A482E6}"/>
              </a:ext>
            </a:extLst>
          </p:cNvPr>
          <p:cNvSpPr>
            <a:spLocks noGrp="1"/>
          </p:cNvSpPr>
          <p:nvPr>
            <p:ph idx="1"/>
          </p:nvPr>
        </p:nvSpPr>
        <p:spPr>
          <a:xfrm>
            <a:off x="839890" y="1988840"/>
            <a:ext cx="7056784" cy="3456384"/>
          </a:xfrm>
        </p:spPr>
        <p:txBody>
          <a:bodyPr>
            <a:normAutofit fontScale="92500" lnSpcReduction="20000"/>
          </a:bodyPr>
          <a:lstStyle/>
          <a:p>
            <a:pPr marL="0" indent="0">
              <a:buNone/>
            </a:pPr>
            <a:r>
              <a:rPr lang="sv-SE" sz="2400" dirty="0">
                <a:latin typeface="Calibri Light" panose="020F0302020204030204" pitchFamily="34" charset="0"/>
                <a:cs typeface="Calibri Light" panose="020F0302020204030204" pitchFamily="34" charset="0"/>
              </a:rPr>
              <a:t>De första 4 veckorna…</a:t>
            </a:r>
            <a:br>
              <a:rPr lang="sv-SE" sz="2400" dirty="0">
                <a:latin typeface="Calibri Light" panose="020F0302020204030204" pitchFamily="34" charset="0"/>
                <a:cs typeface="Calibri Light" panose="020F0302020204030204" pitchFamily="34" charset="0"/>
              </a:rPr>
            </a:br>
            <a:r>
              <a:rPr lang="sv-SE" sz="2400" dirty="0">
                <a:latin typeface="Calibri Light" panose="020F0302020204030204" pitchFamily="34" charset="0"/>
                <a:cs typeface="Calibri Light" panose="020F0302020204030204" pitchFamily="34" charset="0"/>
              </a:rPr>
              <a:t>Ring, ring, ring, sms, sms</a:t>
            </a:r>
          </a:p>
          <a:p>
            <a:pPr marL="0" indent="0">
              <a:buNone/>
            </a:pPr>
            <a:r>
              <a:rPr lang="sv-SE" sz="2400" dirty="0">
                <a:latin typeface="Calibri Light" panose="020F0302020204030204" pitchFamily="34" charset="0"/>
                <a:cs typeface="Calibri Light" panose="020F0302020204030204" pitchFamily="34" charset="0"/>
              </a:rPr>
              <a:t>Spontanbesök på arbetsplats</a:t>
            </a:r>
          </a:p>
          <a:p>
            <a:pPr marL="0" indent="0">
              <a:buNone/>
            </a:pPr>
            <a:r>
              <a:rPr lang="sv-SE" sz="2400" dirty="0">
                <a:latin typeface="Calibri Light" panose="020F0302020204030204" pitchFamily="34" charset="0"/>
                <a:cs typeface="Calibri Light" panose="020F0302020204030204" pitchFamily="34" charset="0"/>
              </a:rPr>
              <a:t>Bli sedd</a:t>
            </a:r>
          </a:p>
          <a:p>
            <a:pPr marL="0" indent="0">
              <a:buNone/>
            </a:pPr>
            <a:br>
              <a:rPr lang="sv-SE" sz="2400" dirty="0">
                <a:latin typeface="Calibri Light" panose="020F0302020204030204" pitchFamily="34" charset="0"/>
                <a:cs typeface="Calibri Light" panose="020F0302020204030204" pitchFamily="34" charset="0"/>
              </a:rPr>
            </a:br>
            <a:r>
              <a:rPr lang="sv-SE" sz="2400" dirty="0">
                <a:latin typeface="Calibri Light" panose="020F0302020204030204" pitchFamily="34" charset="0"/>
                <a:cs typeface="Calibri Light" panose="020F0302020204030204" pitchFamily="34" charset="0"/>
              </a:rPr>
              <a:t>Och  ….</a:t>
            </a:r>
          </a:p>
          <a:p>
            <a:pPr marL="0" indent="0">
              <a:buNone/>
            </a:pPr>
            <a:r>
              <a:rPr lang="sv-SE" sz="2400" dirty="0">
                <a:latin typeface="Calibri Light" panose="020F0302020204030204" pitchFamily="34" charset="0"/>
                <a:cs typeface="Calibri Light" panose="020F0302020204030204" pitchFamily="34" charset="0"/>
              </a:rPr>
              <a:t>Tydlighet kring förväntningar kontra det egna ansvaret</a:t>
            </a:r>
          </a:p>
          <a:p>
            <a:pPr marL="0" indent="0">
              <a:buNone/>
            </a:pPr>
            <a:r>
              <a:rPr lang="sv-SE" sz="2400" dirty="0">
                <a:latin typeface="Calibri Light" panose="020F0302020204030204" pitchFamily="34" charset="0"/>
                <a:cs typeface="Calibri Light" panose="020F0302020204030204" pitchFamily="34" charset="0"/>
              </a:rPr>
              <a:t>Förstärk det positiva</a:t>
            </a:r>
          </a:p>
          <a:p>
            <a:pPr marL="0" indent="0">
              <a:buNone/>
            </a:pPr>
            <a:r>
              <a:rPr lang="sv-SE" sz="2400" dirty="0">
                <a:latin typeface="Calibri Light" panose="020F0302020204030204" pitchFamily="34" charset="0"/>
                <a:cs typeface="Calibri Light" panose="020F0302020204030204" pitchFamily="34" charset="0"/>
              </a:rPr>
              <a:t>Gäller samtlig personal</a:t>
            </a:r>
          </a:p>
          <a:p>
            <a:pPr marL="0" indent="0">
              <a:buNone/>
            </a:pPr>
            <a:endParaRPr lang="sv-SE" sz="1600" dirty="0">
              <a:latin typeface="Calibri Light" panose="020F0302020204030204" pitchFamily="34" charset="0"/>
              <a:cs typeface="Calibri Light" panose="020F0302020204030204" pitchFamily="34" charset="0"/>
            </a:endParaRPr>
          </a:p>
          <a:p>
            <a:endParaRPr lang="sv-SE" sz="1600" dirty="0">
              <a:latin typeface="Calibri Light" panose="020F0302020204030204" pitchFamily="34" charset="0"/>
              <a:cs typeface="Calibri Light" panose="020F0302020204030204" pitchFamily="34" charset="0"/>
            </a:endParaRPr>
          </a:p>
          <a:p>
            <a:endParaRPr lang="sv-SE" sz="1600" dirty="0">
              <a:latin typeface="Calibri Light" panose="020F0302020204030204" pitchFamily="34" charset="0"/>
              <a:cs typeface="Calibri Light" panose="020F0302020204030204" pitchFamily="34" charset="0"/>
            </a:endParaRPr>
          </a:p>
        </p:txBody>
      </p:sp>
      <p:pic>
        <p:nvPicPr>
          <p:cNvPr id="6" name="Bildobjekt 5">
            <a:extLst>
              <a:ext uri="{FF2B5EF4-FFF2-40B4-BE49-F238E27FC236}">
                <a16:creationId xmlns:a16="http://schemas.microsoft.com/office/drawing/2014/main" id="{141652A7-68A1-4BE7-8608-B2875C930F0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31000"/>
                    </a14:imgEffect>
                    <a14:imgEffect>
                      <a14:saturation sat="34000"/>
                    </a14:imgEffect>
                    <a14:imgEffect>
                      <a14:brightnessContrast bright="6000" contrast="43000"/>
                    </a14:imgEffect>
                  </a14:imgLayer>
                </a14:imgProps>
              </a:ext>
              <a:ext uri="{28A0092B-C50C-407E-A947-70E740481C1C}">
                <a14:useLocalDpi xmlns:a14="http://schemas.microsoft.com/office/drawing/2010/main" val="0"/>
              </a:ext>
            </a:extLst>
          </a:blip>
          <a:stretch>
            <a:fillRect/>
          </a:stretch>
        </p:blipFill>
        <p:spPr>
          <a:xfrm rot="20557743">
            <a:off x="4802660" y="1226228"/>
            <a:ext cx="2064295" cy="2342874"/>
          </a:xfrm>
          <a:prstGeom prst="rect">
            <a:avLst/>
          </a:prstGeom>
          <a:effectLst>
            <a:softEdge rad="279400"/>
          </a:effectLst>
        </p:spPr>
      </p:pic>
    </p:spTree>
    <p:extLst>
      <p:ext uri="{BB962C8B-B14F-4D97-AF65-F5344CB8AC3E}">
        <p14:creationId xmlns:p14="http://schemas.microsoft.com/office/powerpoint/2010/main" val="37827395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2D1A6A10-80B3-4AE7-BB27-AFD21959008E}"/>
              </a:ext>
            </a:extLst>
          </p:cNvPr>
          <p:cNvSpPr>
            <a:spLocks noGrp="1"/>
          </p:cNvSpPr>
          <p:nvPr>
            <p:ph type="title"/>
          </p:nvPr>
        </p:nvSpPr>
        <p:spPr>
          <a:xfrm>
            <a:off x="838200" y="1006353"/>
            <a:ext cx="7910264" cy="766465"/>
          </a:xfrm>
        </p:spPr>
        <p:txBody>
          <a:bodyPr>
            <a:normAutofit/>
          </a:bodyPr>
          <a:lstStyle/>
          <a:p>
            <a:r>
              <a:rPr lang="sv-SE" dirty="0">
                <a:latin typeface="Calibri" panose="020F0502020204030204" pitchFamily="34" charset="0"/>
                <a:cs typeface="Calibri" panose="020F0502020204030204" pitchFamily="34" charset="0"/>
              </a:rPr>
              <a:t>Ohälsa</a:t>
            </a:r>
          </a:p>
        </p:txBody>
      </p:sp>
      <p:sp>
        <p:nvSpPr>
          <p:cNvPr id="5" name="Platshållare för innehåll 2">
            <a:extLst>
              <a:ext uri="{FF2B5EF4-FFF2-40B4-BE49-F238E27FC236}">
                <a16:creationId xmlns:a16="http://schemas.microsoft.com/office/drawing/2014/main" id="{8D2E4361-76E5-41BA-9DF7-E097312232C3}"/>
              </a:ext>
            </a:extLst>
          </p:cNvPr>
          <p:cNvSpPr>
            <a:spLocks noGrp="1"/>
          </p:cNvSpPr>
          <p:nvPr>
            <p:ph idx="1"/>
          </p:nvPr>
        </p:nvSpPr>
        <p:spPr>
          <a:xfrm>
            <a:off x="843970" y="1772817"/>
            <a:ext cx="7904495" cy="3600400"/>
          </a:xfrm>
        </p:spPr>
        <p:txBody>
          <a:bodyPr>
            <a:normAutofit fontScale="92500" lnSpcReduction="20000"/>
          </a:bodyPr>
          <a:lstStyle/>
          <a:p>
            <a:pPr marL="0" indent="0">
              <a:buNone/>
            </a:pPr>
            <a:r>
              <a:rPr lang="sv-SE" sz="2400" dirty="0">
                <a:latin typeface="Calibri Light" panose="020F0302020204030204" pitchFamily="34" charset="0"/>
                <a:cs typeface="Calibri Light" panose="020F0302020204030204" pitchFamily="34" charset="0"/>
              </a:rPr>
              <a:t>”Du känner din kropp bäst” -jag lyssnar</a:t>
            </a:r>
          </a:p>
          <a:p>
            <a:pPr marL="0" indent="0">
              <a:buNone/>
            </a:pPr>
            <a:r>
              <a:rPr lang="sv-SE" sz="2400" dirty="0">
                <a:latin typeface="Calibri Light" panose="020F0302020204030204" pitchFamily="34" charset="0"/>
                <a:cs typeface="Calibri Light" panose="020F0302020204030204" pitchFamily="34" charset="0"/>
              </a:rPr>
              <a:t>Vad kan vi förändra? Vad kan vi anpassa?</a:t>
            </a:r>
            <a:br>
              <a:rPr lang="sv-SE" sz="2400" dirty="0">
                <a:latin typeface="Calibri Light" panose="020F0302020204030204" pitchFamily="34" charset="0"/>
                <a:cs typeface="Calibri Light" panose="020F0302020204030204" pitchFamily="34" charset="0"/>
              </a:rPr>
            </a:br>
            <a:endParaRPr lang="sv-SE" sz="2400" dirty="0">
              <a:latin typeface="Calibri Light" panose="020F0302020204030204" pitchFamily="34" charset="0"/>
              <a:cs typeface="Calibri Light" panose="020F0302020204030204" pitchFamily="34" charset="0"/>
            </a:endParaRPr>
          </a:p>
          <a:p>
            <a:r>
              <a:rPr lang="sv-SE" sz="2400" dirty="0">
                <a:latin typeface="Calibri Light" panose="020F0302020204030204" pitchFamily="34" charset="0"/>
                <a:cs typeface="Calibri Light" panose="020F0302020204030204" pitchFamily="34" charset="0"/>
              </a:rPr>
              <a:t>Hälsosamtal med arbetsterapeut</a:t>
            </a:r>
          </a:p>
          <a:p>
            <a:r>
              <a:rPr lang="sv-SE" sz="2400" dirty="0">
                <a:latin typeface="Calibri Light" panose="020F0302020204030204" pitchFamily="34" charset="0"/>
                <a:cs typeface="Calibri Light" panose="020F0302020204030204" pitchFamily="34" charset="0"/>
              </a:rPr>
              <a:t>Vårdkontakter</a:t>
            </a:r>
          </a:p>
          <a:p>
            <a:r>
              <a:rPr lang="sv-SE" sz="2400" dirty="0">
                <a:latin typeface="Calibri Light" panose="020F0302020204030204" pitchFamily="34" charset="0"/>
                <a:cs typeface="Calibri Light" panose="020F0302020204030204" pitchFamily="34" charset="0"/>
              </a:rPr>
              <a:t>Friskvårdskort?</a:t>
            </a:r>
          </a:p>
          <a:p>
            <a:r>
              <a:rPr lang="sv-SE" sz="2400" dirty="0">
                <a:latin typeface="Calibri Light" panose="020F0302020204030204" pitchFamily="34" charset="0"/>
                <a:cs typeface="Calibri Light" panose="020F0302020204030204" pitchFamily="34" charset="0"/>
              </a:rPr>
              <a:t>Temadag hälsa</a:t>
            </a:r>
          </a:p>
          <a:p>
            <a:r>
              <a:rPr lang="sv-SE" sz="2400" dirty="0">
                <a:latin typeface="Calibri Light" panose="020F0302020204030204" pitchFamily="34" charset="0"/>
                <a:cs typeface="Calibri Light" panose="020F0302020204030204" pitchFamily="34" charset="0"/>
              </a:rPr>
              <a:t>Förebyggande -bl.a. ergonomi på arbetsplatsen</a:t>
            </a:r>
          </a:p>
          <a:p>
            <a:r>
              <a:rPr lang="sv-SE" sz="2400" dirty="0">
                <a:latin typeface="Calibri Light" panose="020F0302020204030204" pitchFamily="34" charset="0"/>
                <a:cs typeface="Calibri Light" panose="020F0302020204030204" pitchFamily="34" charset="0"/>
              </a:rPr>
              <a:t>Kontakter med uppdragsgivaren</a:t>
            </a:r>
          </a:p>
          <a:p>
            <a:endParaRPr lang="sv-SE" sz="2400" dirty="0">
              <a:latin typeface="Calibri Light" panose="020F0302020204030204" pitchFamily="34" charset="0"/>
              <a:cs typeface="Calibri Light" panose="020F0302020204030204" pitchFamily="34" charset="0"/>
            </a:endParaRPr>
          </a:p>
          <a:p>
            <a:endParaRPr lang="sv-SE" sz="2400" dirty="0">
              <a:latin typeface="Calibri Light" panose="020F0302020204030204" pitchFamily="34" charset="0"/>
              <a:cs typeface="Calibri Light" panose="020F0302020204030204" pitchFamily="34" charset="0"/>
            </a:endParaRPr>
          </a:p>
          <a:p>
            <a:pPr marL="0" indent="0">
              <a:buNone/>
            </a:pPr>
            <a:endParaRPr lang="sv-SE"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071508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0DC2C9-D252-4719-8924-EBA55F55B41F}"/>
              </a:ext>
            </a:extLst>
          </p:cNvPr>
          <p:cNvSpPr>
            <a:spLocks noGrp="1"/>
          </p:cNvSpPr>
          <p:nvPr>
            <p:ph type="title"/>
          </p:nvPr>
        </p:nvSpPr>
        <p:spPr>
          <a:xfrm>
            <a:off x="971602" y="1420426"/>
            <a:ext cx="7403841" cy="879396"/>
          </a:xfrm>
          <a:solidFill>
            <a:schemeClr val="accent1">
              <a:lumMod val="60000"/>
              <a:lumOff val="40000"/>
            </a:schemeClr>
          </a:solidFill>
        </p:spPr>
        <p:txBody>
          <a:bodyPr>
            <a:noAutofit/>
          </a:bodyPr>
          <a:lstStyle/>
          <a:p>
            <a:pPr algn="ctr"/>
            <a:r>
              <a:rPr lang="sv-SE" sz="2000" b="1" dirty="0">
                <a:solidFill>
                  <a:schemeClr val="bg1"/>
                </a:solidFill>
              </a:rPr>
              <a:t> Feb 2015-feb 2019 </a:t>
            </a:r>
            <a:br>
              <a:rPr lang="sv-SE" sz="2000" b="1" dirty="0">
                <a:solidFill>
                  <a:schemeClr val="bg1"/>
                </a:solidFill>
              </a:rPr>
            </a:br>
            <a:r>
              <a:rPr lang="sv-SE" sz="2000" b="1" dirty="0">
                <a:solidFill>
                  <a:schemeClr val="bg1"/>
                </a:solidFill>
              </a:rPr>
              <a:t>153 personer har deltagit i programmet </a:t>
            </a:r>
          </a:p>
        </p:txBody>
      </p:sp>
      <p:graphicFrame>
        <p:nvGraphicFramePr>
          <p:cNvPr id="8" name="Tabell 7"/>
          <p:cNvGraphicFramePr>
            <a:graphicFrameLocks noGrp="1"/>
          </p:cNvGraphicFramePr>
          <p:nvPr>
            <p:extLst/>
          </p:nvPr>
        </p:nvGraphicFramePr>
        <p:xfrm>
          <a:off x="998447" y="2420889"/>
          <a:ext cx="7403842" cy="1827721"/>
        </p:xfrm>
        <a:graphic>
          <a:graphicData uri="http://schemas.openxmlformats.org/drawingml/2006/table">
            <a:tbl>
              <a:tblPr firstRow="1" bandRow="1"/>
              <a:tblGrid>
                <a:gridCol w="3701921">
                  <a:extLst>
                    <a:ext uri="{9D8B030D-6E8A-4147-A177-3AD203B41FA5}">
                      <a16:colId xmlns:a16="http://schemas.microsoft.com/office/drawing/2014/main" val="1553893771"/>
                    </a:ext>
                  </a:extLst>
                </a:gridCol>
                <a:gridCol w="3701921">
                  <a:extLst>
                    <a:ext uri="{9D8B030D-6E8A-4147-A177-3AD203B41FA5}">
                      <a16:colId xmlns:a16="http://schemas.microsoft.com/office/drawing/2014/main" val="1236038280"/>
                    </a:ext>
                  </a:extLst>
                </a:gridCol>
              </a:tblGrid>
              <a:tr h="444934">
                <a:tc>
                  <a:txBody>
                    <a:bodyPr/>
                    <a:lstStyle/>
                    <a:p>
                      <a:pPr marL="179705">
                        <a:lnSpc>
                          <a:spcPct val="115000"/>
                        </a:lnSpc>
                        <a:spcBef>
                          <a:spcPts val="600"/>
                        </a:spcBef>
                        <a:spcAft>
                          <a:spcPts val="600"/>
                        </a:spcAft>
                      </a:pPr>
                      <a:r>
                        <a:rPr lang="sv-SE" sz="1000" b="1" dirty="0">
                          <a:effectLst/>
                          <a:latin typeface="Calibri Light" panose="020F0302020204030204" pitchFamily="34" charset="0"/>
                          <a:ea typeface="Calibri" panose="020F0502020204030204" pitchFamily="34" charset="0"/>
                          <a:cs typeface="Times New Roman" panose="02020603050405020304" pitchFamily="18" charset="0"/>
                        </a:rPr>
                        <a:t>Länder</a:t>
                      </a: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tc>
                  <a:txBody>
                    <a:bodyPr/>
                    <a:lstStyle/>
                    <a:p>
                      <a:pPr marL="179705">
                        <a:lnSpc>
                          <a:spcPct val="115000"/>
                        </a:lnSpc>
                        <a:spcBef>
                          <a:spcPts val="600"/>
                        </a:spcBef>
                        <a:spcAft>
                          <a:spcPts val="600"/>
                        </a:spcAft>
                      </a:pPr>
                      <a:r>
                        <a:rPr lang="sv-SE" sz="1000" b="1" dirty="0">
                          <a:effectLst/>
                          <a:latin typeface="Calibri Light" panose="020F0302020204030204" pitchFamily="34" charset="0"/>
                          <a:ea typeface="Calibri" panose="020F0502020204030204" pitchFamily="34" charset="0"/>
                          <a:cs typeface="Times New Roman" panose="02020603050405020304" pitchFamily="18" charset="0"/>
                        </a:rPr>
                        <a:t>Afghanistan, Bosnien, Eritrea, Ghana, Irak, Iran, Kurdistan, Libanon, Palestina, Polen, Rumänien, Somalia, Syrien</a:t>
                      </a:r>
                      <a:r>
                        <a:rPr lang="sv-SE" sz="1000" b="1" baseline="0" dirty="0">
                          <a:effectLst/>
                          <a:latin typeface="Calibri Light" panose="020F0302020204030204" pitchFamily="34" charset="0"/>
                          <a:ea typeface="Calibri" panose="020F0502020204030204" pitchFamily="34" charset="0"/>
                          <a:cs typeface="Times New Roman" panose="02020603050405020304" pitchFamily="18" charset="0"/>
                        </a:rPr>
                        <a:t> och </a:t>
                      </a:r>
                      <a:r>
                        <a:rPr lang="sv-SE" sz="1000" b="1" dirty="0">
                          <a:effectLst/>
                          <a:latin typeface="Calibri Light" panose="020F0302020204030204" pitchFamily="34" charset="0"/>
                          <a:ea typeface="Calibri" panose="020F0502020204030204" pitchFamily="34" charset="0"/>
                          <a:cs typeface="Times New Roman" panose="02020603050405020304" pitchFamily="18" charset="0"/>
                        </a:rPr>
                        <a:t>Thailand</a:t>
                      </a: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extLst>
                  <a:ext uri="{0D108BD9-81ED-4DB2-BD59-A6C34878D82A}">
                    <a16:rowId xmlns:a16="http://schemas.microsoft.com/office/drawing/2014/main" val="397688416"/>
                  </a:ext>
                </a:extLst>
              </a:tr>
              <a:tr h="269460">
                <a:tc>
                  <a:txBody>
                    <a:bodyPr/>
                    <a:lstStyle/>
                    <a:p>
                      <a:pPr marL="179705">
                        <a:lnSpc>
                          <a:spcPct val="115000"/>
                        </a:lnSpc>
                        <a:spcBef>
                          <a:spcPts val="600"/>
                        </a:spcBef>
                        <a:spcAft>
                          <a:spcPts val="600"/>
                        </a:spcAft>
                      </a:pPr>
                      <a:r>
                        <a:rPr lang="sv-SE" sz="1000" b="1" dirty="0">
                          <a:effectLst/>
                          <a:latin typeface="Calibri Light" panose="020F0302020204030204" pitchFamily="34" charset="0"/>
                          <a:ea typeface="Calibri" panose="020F0502020204030204" pitchFamily="34" charset="0"/>
                          <a:cs typeface="Times New Roman" panose="02020603050405020304" pitchFamily="18" charset="0"/>
                        </a:rPr>
                        <a:t>Skolbakgrund</a:t>
                      </a: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tc>
                  <a:txBody>
                    <a:bodyPr/>
                    <a:lstStyle/>
                    <a:p>
                      <a:pPr marL="179705">
                        <a:lnSpc>
                          <a:spcPct val="115000"/>
                        </a:lnSpc>
                        <a:spcBef>
                          <a:spcPts val="600"/>
                        </a:spcBef>
                        <a:spcAft>
                          <a:spcPts val="600"/>
                        </a:spcAft>
                      </a:pPr>
                      <a:r>
                        <a:rPr lang="sv-SE" sz="1000" b="1" dirty="0">
                          <a:effectLst/>
                          <a:latin typeface="Calibri Light" panose="020F0302020204030204" pitchFamily="34" charset="0"/>
                          <a:ea typeface="Calibri" panose="020F0502020204030204" pitchFamily="34" charset="0"/>
                          <a:cs typeface="Times New Roman" panose="02020603050405020304" pitchFamily="18" charset="0"/>
                        </a:rPr>
                        <a:t>Analfabet- högskola </a:t>
                      </a: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extLst>
                  <a:ext uri="{0D108BD9-81ED-4DB2-BD59-A6C34878D82A}">
                    <a16:rowId xmlns:a16="http://schemas.microsoft.com/office/drawing/2014/main" val="3436144477"/>
                  </a:ext>
                </a:extLst>
              </a:tr>
              <a:tr h="269460">
                <a:tc>
                  <a:txBody>
                    <a:bodyPr/>
                    <a:lstStyle/>
                    <a:p>
                      <a:pPr marL="179705">
                        <a:lnSpc>
                          <a:spcPct val="115000"/>
                        </a:lnSpc>
                        <a:spcBef>
                          <a:spcPts val="600"/>
                        </a:spcBef>
                        <a:spcAft>
                          <a:spcPts val="600"/>
                        </a:spcAft>
                      </a:pPr>
                      <a:r>
                        <a:rPr lang="sv-SE" sz="1000" b="1">
                          <a:effectLst/>
                          <a:latin typeface="Calibri Light" panose="020F0302020204030204" pitchFamily="34" charset="0"/>
                          <a:ea typeface="Calibri" panose="020F0502020204030204" pitchFamily="34" charset="0"/>
                          <a:cs typeface="Times New Roman" panose="02020603050405020304" pitchFamily="18" charset="0"/>
                        </a:rPr>
                        <a:t>År i Sverige</a:t>
                      </a:r>
                      <a:endParaRPr lang="sv-SE"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tc>
                  <a:txBody>
                    <a:bodyPr/>
                    <a:lstStyle/>
                    <a:p>
                      <a:pPr marL="179705">
                        <a:lnSpc>
                          <a:spcPct val="115000"/>
                        </a:lnSpc>
                        <a:spcBef>
                          <a:spcPts val="600"/>
                        </a:spcBef>
                        <a:spcAft>
                          <a:spcPts val="600"/>
                        </a:spcAft>
                      </a:pPr>
                      <a:r>
                        <a:rPr lang="sv-SE" sz="1000" b="1" dirty="0">
                          <a:effectLst/>
                          <a:latin typeface="Calibri Light" panose="020F0302020204030204" pitchFamily="34" charset="0"/>
                          <a:ea typeface="Calibri" panose="020F0502020204030204" pitchFamily="34" charset="0"/>
                          <a:cs typeface="Times New Roman" panose="02020603050405020304" pitchFamily="18" charset="0"/>
                        </a:rPr>
                        <a:t>8 månader -22 år</a:t>
                      </a: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extLst>
                  <a:ext uri="{0D108BD9-81ED-4DB2-BD59-A6C34878D82A}">
                    <a16:rowId xmlns:a16="http://schemas.microsoft.com/office/drawing/2014/main" val="2405509724"/>
                  </a:ext>
                </a:extLst>
              </a:tr>
              <a:tr h="269460">
                <a:tc>
                  <a:txBody>
                    <a:bodyPr/>
                    <a:lstStyle/>
                    <a:p>
                      <a:pPr marL="179705">
                        <a:lnSpc>
                          <a:spcPct val="115000"/>
                        </a:lnSpc>
                        <a:spcBef>
                          <a:spcPts val="600"/>
                        </a:spcBef>
                        <a:spcAft>
                          <a:spcPts val="600"/>
                        </a:spcAft>
                      </a:pPr>
                      <a:r>
                        <a:rPr lang="sv-SE" sz="1000" b="1" dirty="0">
                          <a:effectLst/>
                          <a:latin typeface="Calibri Light" panose="020F0302020204030204" pitchFamily="34" charset="0"/>
                          <a:ea typeface="Calibri" panose="020F0502020204030204" pitchFamily="34" charset="0"/>
                          <a:cs typeface="Times New Roman" panose="02020603050405020304" pitchFamily="18" charset="0"/>
                        </a:rPr>
                        <a:t>Svenska nivå</a:t>
                      </a: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tc>
                  <a:txBody>
                    <a:bodyPr/>
                    <a:lstStyle/>
                    <a:p>
                      <a:pPr marL="179705">
                        <a:lnSpc>
                          <a:spcPct val="115000"/>
                        </a:lnSpc>
                        <a:spcBef>
                          <a:spcPts val="600"/>
                        </a:spcBef>
                        <a:spcAft>
                          <a:spcPts val="600"/>
                        </a:spcAft>
                      </a:pPr>
                      <a:r>
                        <a:rPr lang="sv-SE" sz="1000" b="1" dirty="0">
                          <a:effectLst/>
                          <a:latin typeface="Calibri Light" panose="020F0302020204030204" pitchFamily="34" charset="0"/>
                          <a:ea typeface="Calibri" panose="020F0502020204030204" pitchFamily="34" charset="0"/>
                          <a:cs typeface="Times New Roman" panose="02020603050405020304" pitchFamily="18" charset="0"/>
                        </a:rPr>
                        <a:t>SFI (A- B - C)</a:t>
                      </a: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extLst>
                  <a:ext uri="{0D108BD9-81ED-4DB2-BD59-A6C34878D82A}">
                    <a16:rowId xmlns:a16="http://schemas.microsoft.com/office/drawing/2014/main" val="2985892793"/>
                  </a:ext>
                </a:extLst>
              </a:tr>
              <a:tr h="269460">
                <a:tc>
                  <a:txBody>
                    <a:bodyPr/>
                    <a:lstStyle/>
                    <a:p>
                      <a:pPr marL="179705">
                        <a:lnSpc>
                          <a:spcPct val="115000"/>
                        </a:lnSpc>
                        <a:spcBef>
                          <a:spcPts val="600"/>
                        </a:spcBef>
                        <a:spcAft>
                          <a:spcPts val="600"/>
                        </a:spcAft>
                      </a:pP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tc>
                  <a:txBody>
                    <a:bodyPr/>
                    <a:lstStyle/>
                    <a:p>
                      <a:pPr marL="179705">
                        <a:lnSpc>
                          <a:spcPct val="115000"/>
                        </a:lnSpc>
                        <a:spcBef>
                          <a:spcPts val="600"/>
                        </a:spcBef>
                        <a:spcAft>
                          <a:spcPts val="600"/>
                        </a:spcAft>
                      </a:pP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rgbClr val="FFFFFF"/>
                    </a:solidFill>
                  </a:tcPr>
                </a:tc>
                <a:extLst>
                  <a:ext uri="{0D108BD9-81ED-4DB2-BD59-A6C34878D82A}">
                    <a16:rowId xmlns:a16="http://schemas.microsoft.com/office/drawing/2014/main" val="3249543894"/>
                  </a:ext>
                </a:extLst>
              </a:tr>
              <a:tr h="269460">
                <a:tc>
                  <a:txBody>
                    <a:bodyPr/>
                    <a:lstStyle/>
                    <a:p>
                      <a:pPr marL="179705">
                        <a:lnSpc>
                          <a:spcPct val="115000"/>
                        </a:lnSpc>
                        <a:spcBef>
                          <a:spcPts val="600"/>
                        </a:spcBef>
                        <a:spcAft>
                          <a:spcPts val="600"/>
                        </a:spcAft>
                      </a:pPr>
                      <a:endParaRPr lang="sv-SE" sz="1600" b="1" dirty="0">
                        <a:effectLst/>
                        <a:latin typeface="Calibri" panose="020F0502020204030204" pitchFamily="34" charset="0"/>
                        <a:ea typeface="Calibri" panose="020F0502020204030204" pitchFamily="34" charset="0"/>
                        <a:cs typeface="Calibri" panose="020F0502020204030204" pitchFamily="34"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chemeClr val="accent1">
                        <a:lumMod val="60000"/>
                        <a:lumOff val="40000"/>
                      </a:schemeClr>
                    </a:solidFill>
                  </a:tcPr>
                </a:tc>
                <a:tc>
                  <a:txBody>
                    <a:bodyPr/>
                    <a:lstStyle/>
                    <a:p>
                      <a:pPr marL="179705">
                        <a:lnSpc>
                          <a:spcPct val="115000"/>
                        </a:lnSpc>
                        <a:spcBef>
                          <a:spcPts val="600"/>
                        </a:spcBef>
                        <a:spcAft>
                          <a:spcPts val="600"/>
                        </a:spcAft>
                      </a:pPr>
                      <a:endParaRPr lang="sv-SE"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2" marR="25392" marT="24531" marB="0">
                    <a:lnL w="19050" cap="flat" cmpd="sng" algn="ctr">
                      <a:solidFill>
                        <a:srgbClr val="C4BC96"/>
                      </a:solidFill>
                      <a:prstDash val="solid"/>
                      <a:round/>
                      <a:headEnd type="none" w="med" len="med"/>
                      <a:tailEnd type="none" w="med" len="med"/>
                    </a:lnL>
                    <a:lnR w="19050" cap="flat" cmpd="sng" algn="ctr">
                      <a:solidFill>
                        <a:srgbClr val="C4BC96"/>
                      </a:solidFill>
                      <a:prstDash val="solid"/>
                      <a:round/>
                      <a:headEnd type="none" w="med" len="med"/>
                      <a:tailEnd type="none" w="med" len="med"/>
                    </a:lnR>
                    <a:lnT w="19050" cap="flat" cmpd="sng" algn="ctr">
                      <a:solidFill>
                        <a:srgbClr val="C4BC96"/>
                      </a:solidFill>
                      <a:prstDash val="solid"/>
                      <a:round/>
                      <a:headEnd type="none" w="med" len="med"/>
                      <a:tailEnd type="none" w="med" len="med"/>
                    </a:lnT>
                    <a:lnB w="19050" cap="flat" cmpd="sng" algn="ctr">
                      <a:solidFill>
                        <a:srgbClr val="C4BC96"/>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125076628"/>
                  </a:ext>
                </a:extLst>
              </a:tr>
            </a:tbl>
          </a:graphicData>
        </a:graphic>
      </p:graphicFrame>
    </p:spTree>
    <p:extLst>
      <p:ext uri="{BB962C8B-B14F-4D97-AF65-F5344CB8AC3E}">
        <p14:creationId xmlns:p14="http://schemas.microsoft.com/office/powerpoint/2010/main" val="4747798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2F05CF62-54C0-406C-BE49-68AB4FB485EB}"/>
              </a:ext>
            </a:extLst>
          </p:cNvPr>
          <p:cNvSpPr>
            <a:spLocks noGrp="1"/>
          </p:cNvSpPr>
          <p:nvPr>
            <p:ph type="title"/>
          </p:nvPr>
        </p:nvSpPr>
        <p:spPr>
          <a:xfrm>
            <a:off x="1440206" y="943938"/>
            <a:ext cx="7812314" cy="972894"/>
          </a:xfrm>
        </p:spPr>
        <p:txBody>
          <a:bodyPr>
            <a:normAutofit/>
          </a:bodyPr>
          <a:lstStyle/>
          <a:p>
            <a:r>
              <a:rPr lang="sv-SE" sz="3200" dirty="0">
                <a:latin typeface="Calibri" panose="020F0502020204030204" pitchFamily="34" charset="0"/>
                <a:cs typeface="Calibri" panose="020F0502020204030204" pitchFamily="34" charset="0"/>
              </a:rPr>
              <a:t>Vad vet vi om målgruppen?</a:t>
            </a:r>
          </a:p>
        </p:txBody>
      </p:sp>
      <p:sp>
        <p:nvSpPr>
          <p:cNvPr id="5" name="Platshållare för innehåll 2">
            <a:extLst>
              <a:ext uri="{FF2B5EF4-FFF2-40B4-BE49-F238E27FC236}">
                <a16:creationId xmlns:a16="http://schemas.microsoft.com/office/drawing/2014/main" id="{1744C1E8-0A4A-4D3B-8B79-06C14E45EF71}"/>
              </a:ext>
            </a:extLst>
          </p:cNvPr>
          <p:cNvSpPr>
            <a:spLocks noGrp="1"/>
          </p:cNvSpPr>
          <p:nvPr>
            <p:ph idx="1"/>
          </p:nvPr>
        </p:nvSpPr>
        <p:spPr>
          <a:xfrm>
            <a:off x="1440207" y="2204864"/>
            <a:ext cx="6458449" cy="2983266"/>
          </a:xfrm>
        </p:spPr>
        <p:txBody>
          <a:bodyPr>
            <a:normAutofit fontScale="92500" lnSpcReduction="20000"/>
          </a:bodyPr>
          <a:lstStyle/>
          <a:p>
            <a:pPr marL="0" indent="0" fontAlgn="base">
              <a:spcBef>
                <a:spcPct val="0"/>
              </a:spcBef>
              <a:spcAft>
                <a:spcPct val="0"/>
              </a:spcAft>
              <a:buClr>
                <a:srgbClr val="0050A0"/>
              </a:buClr>
              <a:buSzPct val="150000"/>
              <a:buNone/>
              <a:defRPr/>
            </a:pPr>
            <a:r>
              <a:rPr lang="sv-SE" altLang="sv-SE" sz="2400" dirty="0">
                <a:solidFill>
                  <a:srgbClr val="000000"/>
                </a:solidFill>
                <a:latin typeface="Calibri Light" panose="020F0302020204030204" pitchFamily="34" charset="0"/>
                <a:cs typeface="Calibri Light" panose="020F0302020204030204" pitchFamily="34" charset="0"/>
              </a:rPr>
              <a:t>Flertal år i Sverige.</a:t>
            </a:r>
            <a:br>
              <a:rPr lang="sv-SE" altLang="sv-SE" sz="2400" dirty="0">
                <a:solidFill>
                  <a:srgbClr val="000000"/>
                </a:solidFill>
                <a:latin typeface="Calibri Light" panose="020F0302020204030204" pitchFamily="34" charset="0"/>
                <a:cs typeface="Calibri Light" panose="020F0302020204030204" pitchFamily="34" charset="0"/>
              </a:rPr>
            </a:br>
            <a:endParaRPr lang="sv-SE" altLang="sv-SE" sz="2400" dirty="0">
              <a:solidFill>
                <a:srgbClr val="000000"/>
              </a:solidFill>
              <a:latin typeface="Calibri Light" panose="020F0302020204030204" pitchFamily="34" charset="0"/>
              <a:cs typeface="Calibri Light" panose="020F0302020204030204" pitchFamily="34" charset="0"/>
            </a:endParaRPr>
          </a:p>
          <a:p>
            <a:pPr marL="0" indent="0" fontAlgn="base">
              <a:spcBef>
                <a:spcPct val="0"/>
              </a:spcBef>
              <a:spcAft>
                <a:spcPct val="0"/>
              </a:spcAft>
              <a:buClr>
                <a:srgbClr val="0050A0"/>
              </a:buClr>
              <a:buSzPct val="150000"/>
              <a:buNone/>
              <a:defRPr/>
            </a:pPr>
            <a:r>
              <a:rPr lang="sv-SE" altLang="sv-SE" sz="2400" dirty="0">
                <a:solidFill>
                  <a:srgbClr val="000000"/>
                </a:solidFill>
                <a:latin typeface="Calibri Light" panose="020F0302020204030204" pitchFamily="34" charset="0"/>
                <a:cs typeface="Calibri Light" panose="020F0302020204030204" pitchFamily="34" charset="0"/>
              </a:rPr>
              <a:t>Runt, runt, runt.</a:t>
            </a:r>
            <a:br>
              <a:rPr lang="sv-SE" altLang="sv-SE" sz="2400" dirty="0">
                <a:solidFill>
                  <a:srgbClr val="000000"/>
                </a:solidFill>
                <a:latin typeface="Calibri Light" panose="020F0302020204030204" pitchFamily="34" charset="0"/>
                <a:cs typeface="Calibri Light" panose="020F0302020204030204" pitchFamily="34" charset="0"/>
              </a:rPr>
            </a:br>
            <a:br>
              <a:rPr lang="sv-SE" altLang="sv-SE" sz="2400" dirty="0">
                <a:solidFill>
                  <a:srgbClr val="000000"/>
                </a:solidFill>
                <a:latin typeface="Calibri Light" panose="020F0302020204030204" pitchFamily="34" charset="0"/>
                <a:cs typeface="Calibri Light" panose="020F0302020204030204" pitchFamily="34" charset="0"/>
              </a:rPr>
            </a:br>
            <a:r>
              <a:rPr lang="sv-SE" altLang="sv-SE" sz="2400" dirty="0">
                <a:solidFill>
                  <a:srgbClr val="000000"/>
                </a:solidFill>
                <a:latin typeface="Calibri Light" panose="020F0302020204030204" pitchFamily="34" charset="0"/>
                <a:cs typeface="Calibri Light" panose="020F0302020204030204" pitchFamily="34" charset="0"/>
              </a:rPr>
              <a:t>Förluster</a:t>
            </a:r>
          </a:p>
          <a:p>
            <a:pPr marL="0" indent="0" fontAlgn="base">
              <a:spcBef>
                <a:spcPct val="0"/>
              </a:spcBef>
              <a:spcAft>
                <a:spcPct val="0"/>
              </a:spcAft>
              <a:buClr>
                <a:srgbClr val="0050A0"/>
              </a:buClr>
              <a:buSzPct val="150000"/>
              <a:buNone/>
              <a:defRPr/>
            </a:pPr>
            <a:endParaRPr lang="sv-SE" altLang="sv-SE" sz="2400" dirty="0">
              <a:solidFill>
                <a:srgbClr val="000000"/>
              </a:solidFill>
              <a:latin typeface="Calibri Light" panose="020F0302020204030204" pitchFamily="34" charset="0"/>
              <a:cs typeface="Calibri Light" panose="020F0302020204030204" pitchFamily="34" charset="0"/>
            </a:endParaRPr>
          </a:p>
          <a:p>
            <a:pPr marL="0" indent="0" fontAlgn="base">
              <a:spcBef>
                <a:spcPct val="0"/>
              </a:spcBef>
              <a:spcAft>
                <a:spcPct val="0"/>
              </a:spcAft>
              <a:buClr>
                <a:srgbClr val="0050A0"/>
              </a:buClr>
              <a:buSzPct val="150000"/>
              <a:buNone/>
              <a:defRPr/>
            </a:pPr>
            <a:r>
              <a:rPr lang="sv-SE" altLang="sv-SE" sz="2400" dirty="0">
                <a:solidFill>
                  <a:srgbClr val="000000"/>
                </a:solidFill>
                <a:latin typeface="Calibri Light" panose="020F0302020204030204" pitchFamily="34" charset="0"/>
                <a:cs typeface="Calibri Light" panose="020F0302020204030204" pitchFamily="34" charset="0"/>
              </a:rPr>
              <a:t>Utanförskap</a:t>
            </a:r>
          </a:p>
          <a:p>
            <a:pPr marL="0" indent="0" fontAlgn="base">
              <a:spcBef>
                <a:spcPct val="0"/>
              </a:spcBef>
              <a:spcAft>
                <a:spcPct val="0"/>
              </a:spcAft>
              <a:buClr>
                <a:srgbClr val="0050A0"/>
              </a:buClr>
              <a:buSzPct val="150000"/>
              <a:buNone/>
              <a:defRPr/>
            </a:pPr>
            <a:endParaRPr lang="sv-SE" altLang="sv-SE" sz="2400" dirty="0">
              <a:solidFill>
                <a:srgbClr val="000000"/>
              </a:solidFill>
              <a:latin typeface="Calibri Light" panose="020F0302020204030204" pitchFamily="34" charset="0"/>
              <a:cs typeface="Calibri Light" panose="020F0302020204030204" pitchFamily="34" charset="0"/>
            </a:endParaRPr>
          </a:p>
          <a:p>
            <a:pPr marL="0" indent="0" fontAlgn="base">
              <a:spcBef>
                <a:spcPct val="0"/>
              </a:spcBef>
              <a:spcAft>
                <a:spcPct val="0"/>
              </a:spcAft>
              <a:buClr>
                <a:srgbClr val="0050A0"/>
              </a:buClr>
              <a:buSzPct val="150000"/>
              <a:buNone/>
              <a:defRPr/>
            </a:pPr>
            <a:r>
              <a:rPr lang="sv-SE" altLang="sv-SE" sz="2400" dirty="0">
                <a:solidFill>
                  <a:srgbClr val="000000"/>
                </a:solidFill>
                <a:latin typeface="Calibri Light" panose="020F0302020204030204" pitchFamily="34" charset="0"/>
                <a:cs typeface="Calibri Light" panose="020F0302020204030204" pitchFamily="34" charset="0"/>
              </a:rPr>
              <a:t>Ohälsa</a:t>
            </a:r>
          </a:p>
        </p:txBody>
      </p:sp>
    </p:spTree>
    <p:extLst>
      <p:ext uri="{BB962C8B-B14F-4D97-AF65-F5344CB8AC3E}">
        <p14:creationId xmlns:p14="http://schemas.microsoft.com/office/powerpoint/2010/main" val="1403558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F91A774-89B3-4D97-93CB-6ED89FC2E396}"/>
              </a:ext>
            </a:extLst>
          </p:cNvPr>
          <p:cNvSpPr>
            <a:spLocks noGrp="1"/>
          </p:cNvSpPr>
          <p:nvPr>
            <p:ph type="title"/>
          </p:nvPr>
        </p:nvSpPr>
        <p:spPr>
          <a:xfrm>
            <a:off x="1043608" y="917785"/>
            <a:ext cx="6912768" cy="1236130"/>
          </a:xfrm>
        </p:spPr>
        <p:txBody>
          <a:bodyPr>
            <a:normAutofit/>
          </a:bodyPr>
          <a:lstStyle/>
          <a:p>
            <a:r>
              <a:rPr lang="sv-SE" dirty="0">
                <a:latin typeface="Calibri" panose="020F0502020204030204" pitchFamily="34" charset="0"/>
                <a:cs typeface="Calibri" panose="020F0502020204030204" pitchFamily="34" charset="0"/>
              </a:rPr>
              <a:t>Nycklarna vi hittade</a:t>
            </a:r>
          </a:p>
        </p:txBody>
      </p:sp>
      <p:sp>
        <p:nvSpPr>
          <p:cNvPr id="8" name="Platshållare för innehåll 2">
            <a:extLst>
              <a:ext uri="{FF2B5EF4-FFF2-40B4-BE49-F238E27FC236}">
                <a16:creationId xmlns:a16="http://schemas.microsoft.com/office/drawing/2014/main" id="{510DB5DE-E957-457F-BD4E-3CC0A2739ABE}"/>
              </a:ext>
            </a:extLst>
          </p:cNvPr>
          <p:cNvSpPr>
            <a:spLocks noGrp="1"/>
          </p:cNvSpPr>
          <p:nvPr>
            <p:ph idx="1"/>
          </p:nvPr>
        </p:nvSpPr>
        <p:spPr>
          <a:xfrm>
            <a:off x="1051067" y="2153915"/>
            <a:ext cx="6912768" cy="3240360"/>
          </a:xfrm>
        </p:spPr>
        <p:txBody>
          <a:bodyPr>
            <a:normAutofit/>
          </a:bodyPr>
          <a:lstStyle/>
          <a:p>
            <a:pPr marL="0" indent="0">
              <a:buNone/>
            </a:pPr>
            <a:r>
              <a:rPr lang="sv-SE" sz="2400" dirty="0">
                <a:latin typeface="Calibri Light" panose="020F0302020204030204" pitchFamily="34" charset="0"/>
                <a:cs typeface="Calibri Light" panose="020F0302020204030204" pitchFamily="34" charset="0"/>
              </a:rPr>
              <a:t>Individen måste äga sin egen process</a:t>
            </a:r>
          </a:p>
          <a:p>
            <a:pPr marL="0" indent="0">
              <a:buNone/>
            </a:pPr>
            <a:r>
              <a:rPr lang="sv-SE" sz="2400" dirty="0">
                <a:latin typeface="Calibri Light" panose="020F0302020204030204" pitchFamily="34" charset="0"/>
                <a:cs typeface="Calibri Light" panose="020F0302020204030204" pitchFamily="34" charset="0"/>
              </a:rPr>
              <a:t>Bemötande på rätt nivå</a:t>
            </a:r>
          </a:p>
          <a:p>
            <a:pPr marL="0" indent="0">
              <a:buNone/>
            </a:pPr>
            <a:r>
              <a:rPr lang="sv-SE" sz="2400" dirty="0">
                <a:latin typeface="Calibri Light" panose="020F0302020204030204" pitchFamily="34" charset="0"/>
                <a:cs typeface="Calibri Light" panose="020F0302020204030204" pitchFamily="34" charset="0"/>
              </a:rPr>
              <a:t>Tydlighet/ krav </a:t>
            </a:r>
            <a:endParaRPr lang="sv-SE" sz="2400" dirty="0">
              <a:solidFill>
                <a:srgbClr val="FF0000"/>
              </a:solidFill>
              <a:latin typeface="Calibri Light" panose="020F0302020204030204" pitchFamily="34" charset="0"/>
              <a:cs typeface="Calibri Light" panose="020F0302020204030204" pitchFamily="34" charset="0"/>
            </a:endParaRPr>
          </a:p>
          <a:p>
            <a:pPr marL="0" indent="0">
              <a:buNone/>
            </a:pPr>
            <a:r>
              <a:rPr lang="sv-SE" sz="2400" dirty="0">
                <a:latin typeface="Calibri Light" panose="020F0302020204030204" pitchFamily="34" charset="0"/>
                <a:cs typeface="Calibri Light" panose="020F0302020204030204" pitchFamily="34" charset="0"/>
              </a:rPr>
              <a:t>Tillit personal/ deltagare</a:t>
            </a:r>
          </a:p>
          <a:p>
            <a:pPr marL="0" indent="0">
              <a:buNone/>
            </a:pPr>
            <a:r>
              <a:rPr lang="sv-SE" sz="2400" dirty="0">
                <a:latin typeface="Calibri Light" panose="020F0302020204030204" pitchFamily="34" charset="0"/>
                <a:cs typeface="Calibri Light" panose="020F0302020204030204" pitchFamily="34" charset="0"/>
              </a:rPr>
              <a:t>Respekt</a:t>
            </a:r>
          </a:p>
          <a:p>
            <a:pPr marL="0" indent="0">
              <a:buNone/>
            </a:pPr>
            <a:endParaRPr lang="sv-SE" sz="2400" dirty="0">
              <a:latin typeface="Calibri Light" panose="020F0302020204030204" pitchFamily="34" charset="0"/>
              <a:cs typeface="Calibri Light" panose="020F0302020204030204" pitchFamily="34" charset="0"/>
            </a:endParaRPr>
          </a:p>
          <a:p>
            <a:pPr marL="0" indent="0">
              <a:buNone/>
            </a:pPr>
            <a:endParaRPr lang="sv-SE" sz="2400" dirty="0">
              <a:latin typeface="Calibri Light" panose="020F0302020204030204" pitchFamily="34" charset="0"/>
              <a:cs typeface="Calibri Light" panose="020F0302020204030204" pitchFamily="34" charset="0"/>
            </a:endParaRPr>
          </a:p>
        </p:txBody>
      </p:sp>
      <p:pic>
        <p:nvPicPr>
          <p:cNvPr id="9" name="Bild 8" descr="Nyckel">
            <a:extLst>
              <a:ext uri="{FF2B5EF4-FFF2-40B4-BE49-F238E27FC236}">
                <a16:creationId xmlns:a16="http://schemas.microsoft.com/office/drawing/2014/main" id="{930E6DB5-3A79-4E88-8C29-639CD08AE67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00193" y="917786"/>
            <a:ext cx="1301079" cy="1301079"/>
          </a:xfrm>
          <a:prstGeom prst="rect">
            <a:avLst/>
          </a:prstGeom>
        </p:spPr>
      </p:pic>
    </p:spTree>
    <p:extLst>
      <p:ext uri="{BB962C8B-B14F-4D97-AF65-F5344CB8AC3E}">
        <p14:creationId xmlns:p14="http://schemas.microsoft.com/office/powerpoint/2010/main" val="255753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457200" y="274638"/>
            <a:ext cx="7859216" cy="706090"/>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r>
              <a:rPr lang="sv-SE" dirty="0">
                <a:ln/>
                <a:solidFill>
                  <a:schemeClr val="accent3"/>
                </a:solidFill>
              </a:rPr>
              <a:t>Arbetsmarknadspolitik och kommuner</a:t>
            </a:r>
          </a:p>
        </p:txBody>
      </p:sp>
      <p:sp>
        <p:nvSpPr>
          <p:cNvPr id="5" name="Platshållare för innehåll 4"/>
          <p:cNvSpPr>
            <a:spLocks noGrp="1"/>
          </p:cNvSpPr>
          <p:nvPr>
            <p:ph idx="1"/>
          </p:nvPr>
        </p:nvSpPr>
        <p:spPr>
          <a:xfrm>
            <a:off x="457200" y="1340768"/>
            <a:ext cx="8229600" cy="4525963"/>
          </a:xfrm>
        </p:spPr>
        <p:txBody>
          <a:bodyPr/>
          <a:lstStyle/>
          <a:p>
            <a:pPr marL="0" indent="0">
              <a:buClrTx/>
              <a:buNone/>
            </a:pPr>
            <a:r>
              <a:rPr lang="sv-SE" sz="1800" b="1" dirty="0">
                <a:latin typeface="Arial Narrow" panose="020B0606020202030204" pitchFamily="34" charset="0"/>
              </a:rPr>
              <a:t>Socialtjänstlagen </a:t>
            </a:r>
          </a:p>
          <a:p>
            <a:pPr>
              <a:buClrTx/>
              <a:buFont typeface="Wingdings" panose="05000000000000000000" pitchFamily="2" charset="2"/>
              <a:buChar char="ü"/>
            </a:pPr>
            <a:endParaRPr lang="sv-SE" sz="1800" b="1"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I 3 kap. 2 § </a:t>
            </a:r>
            <a:r>
              <a:rPr lang="sv-SE" sz="1800" dirty="0" err="1">
                <a:latin typeface="Arial Narrow" panose="020B0606020202030204" pitchFamily="34" charset="0"/>
              </a:rPr>
              <a:t>SoL</a:t>
            </a:r>
            <a:r>
              <a:rPr lang="sv-SE" sz="1800" dirty="0">
                <a:latin typeface="Arial Narrow" panose="020B0606020202030204" pitchFamily="34" charset="0"/>
              </a:rPr>
              <a:t> anges att socialnämnden bl.a. ska främja den enskildes rätt till arbete, bostad och utbildning. </a:t>
            </a:r>
          </a:p>
          <a:p>
            <a:pPr>
              <a:buClrTx/>
              <a:buFont typeface="Wingdings" panose="05000000000000000000" pitchFamily="2" charset="2"/>
              <a:buChar char="ü"/>
            </a:pPr>
            <a:endParaRPr lang="sv-SE" sz="18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Enligt 4 kap. 1 § </a:t>
            </a:r>
            <a:r>
              <a:rPr lang="sv-SE" sz="1800" dirty="0" err="1">
                <a:latin typeface="Arial Narrow" panose="020B0606020202030204" pitchFamily="34" charset="0"/>
              </a:rPr>
              <a:t>SoL</a:t>
            </a:r>
            <a:r>
              <a:rPr lang="sv-SE" sz="1800" dirty="0">
                <a:latin typeface="Arial Narrow" panose="020B0606020202030204" pitchFamily="34" charset="0"/>
              </a:rPr>
              <a:t> har den som inte kan försörja sig men som kan arbeta rätt till ekonomiskt bistånd om han eller hon står till arbetsmarknadens förfogande.</a:t>
            </a:r>
          </a:p>
          <a:p>
            <a:pPr>
              <a:buClrTx/>
              <a:buFont typeface="Wingdings" panose="05000000000000000000" pitchFamily="2" charset="2"/>
              <a:buChar char="ü"/>
            </a:pPr>
            <a:endParaRPr lang="sv-SE" sz="18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Om den som får ekonomiskt bistånd inte har kunnat erbjudas någon lämplig arbetsmarknadspolitisk åtgärd får socialnämnden i en kommun enligt 4 kap. 4 § </a:t>
            </a:r>
            <a:r>
              <a:rPr lang="sv-SE" sz="1800" dirty="0" err="1">
                <a:latin typeface="Arial Narrow" panose="020B0606020202030204" pitchFamily="34" charset="0"/>
              </a:rPr>
              <a:t>SoL</a:t>
            </a:r>
            <a:r>
              <a:rPr lang="sv-SE" sz="1800" dirty="0">
                <a:latin typeface="Arial Narrow" panose="020B0606020202030204" pitchFamily="34" charset="0"/>
              </a:rPr>
              <a:t> begära att denne under viss tid ska delta i av nämnden anvisad praktik eller annan kompetenshöjande verksamhet. Sådan praktik eller kompetenshöjande verksamhet ska syfta till att utveckla den enskildes möjligheter att i framtiden försörja sig själv och stärka möjligheterna att komma in på arbetsmarknaden eller på en fortsatt utbildning. </a:t>
            </a:r>
          </a:p>
          <a:p>
            <a:pPr>
              <a:buClrTx/>
              <a:buFont typeface="Wingdings" panose="05000000000000000000" pitchFamily="2" charset="2"/>
              <a:buChar char="ü"/>
            </a:pPr>
            <a:endParaRPr lang="sv-SE" sz="1800" dirty="0">
              <a:latin typeface="Arial Narrow" panose="020B0606020202030204" pitchFamily="34" charset="0"/>
            </a:endParaRPr>
          </a:p>
          <a:p>
            <a:pPr>
              <a:buClrTx/>
              <a:buFont typeface="Wingdings" panose="05000000000000000000" pitchFamily="2" charset="2"/>
              <a:buChar char="ü"/>
            </a:pPr>
            <a:r>
              <a:rPr lang="sv-SE" sz="1800" dirty="0">
                <a:latin typeface="Arial Narrow" panose="020B0606020202030204" pitchFamily="34" charset="0"/>
              </a:rPr>
              <a:t>Socialnämnden ska samråda med Arbetsförmedlingen innan beslut fattas.</a:t>
            </a:r>
          </a:p>
          <a:p>
            <a:pPr marL="0" indent="0">
              <a:buNone/>
            </a:pPr>
            <a:endParaRPr lang="sv-SE" sz="1800" dirty="0"/>
          </a:p>
          <a:p>
            <a:pPr marL="0" indent="0">
              <a:buNone/>
            </a:pPr>
            <a:endParaRPr lang="sv-SE" sz="1800" dirty="0"/>
          </a:p>
        </p:txBody>
      </p:sp>
      <p:sp>
        <p:nvSpPr>
          <p:cNvPr id="2" name="Platshållare för bildnummer 1"/>
          <p:cNvSpPr>
            <a:spLocks noGrp="1"/>
          </p:cNvSpPr>
          <p:nvPr>
            <p:ph type="sldNum" sz="quarter" idx="12"/>
          </p:nvPr>
        </p:nvSpPr>
        <p:spPr/>
        <p:txBody>
          <a:bodyPr/>
          <a:lstStyle/>
          <a:p>
            <a:pPr>
              <a:defRPr/>
            </a:pPr>
            <a:fld id="{E74F9F6D-913E-4650-8984-A8C7A9839B0B}" type="slidenum">
              <a:rPr lang="sv-SE" smtClean="0"/>
              <a:pPr>
                <a:defRPr/>
              </a:pPr>
              <a:t>8</a:t>
            </a:fld>
            <a:endParaRPr lang="sv-SE"/>
          </a:p>
        </p:txBody>
      </p:sp>
    </p:spTree>
    <p:extLst>
      <p:ext uri="{BB962C8B-B14F-4D97-AF65-F5344CB8AC3E}">
        <p14:creationId xmlns:p14="http://schemas.microsoft.com/office/powerpoint/2010/main" val="258144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BF\AMA\AMA Gemensamt\Jobbtorg\Språkpraktik\språkpraktik AMA\Språkpraktik AMA våren 2015\Foton 2015\Gruppen HT 2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704" y="1557764"/>
            <a:ext cx="2970330" cy="3589081"/>
          </a:xfrm>
          <a:prstGeom prst="rect">
            <a:avLst/>
          </a:prstGeom>
          <a:ln w="190500" cap="sq">
            <a:noFill/>
            <a:prstDash val="solid"/>
            <a:miter lim="800000"/>
          </a:ln>
          <a:effectLst>
            <a:outerShdw blurRad="368300" dist="228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G:\SBF\AMA\AMA Gemensamt\Jobbtorg\Språkpraktik\språkpraktik AMA\Språkpraktik AMA våren 2015\Foton 2015\Alla 2.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6000"/>
                    </a14:imgEffect>
                    <a14:imgEffect>
                      <a14:brightnessContrast bright="7000" contrast="-11000"/>
                    </a14:imgEffect>
                  </a14:imgLayer>
                </a14:imgProps>
              </a:ext>
              <a:ext uri="{28A0092B-C50C-407E-A947-70E740481C1C}">
                <a14:useLocalDpi xmlns:a14="http://schemas.microsoft.com/office/drawing/2010/main" val="0"/>
              </a:ext>
            </a:extLst>
          </a:blip>
          <a:srcRect/>
          <a:stretch>
            <a:fillRect/>
          </a:stretch>
        </p:blipFill>
        <p:spPr bwMode="auto">
          <a:xfrm>
            <a:off x="963321" y="2340610"/>
            <a:ext cx="3393519" cy="2806234"/>
          </a:xfrm>
          <a:prstGeom prst="rect">
            <a:avLst/>
          </a:prstGeom>
          <a:ln w="190500" cap="sq">
            <a:noFill/>
            <a:prstDash val="solid"/>
            <a:miter lim="800000"/>
          </a:ln>
          <a:effectLst>
            <a:outerShdw blurRad="279400" dist="241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8766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79714" y="1768087"/>
            <a:ext cx="3617611" cy="507831"/>
          </a:xfrm>
          <a:prstGeom prst="rect">
            <a:avLst/>
          </a:prstGeom>
          <a:noFill/>
        </p:spPr>
        <p:txBody>
          <a:bodyPr wrap="square" rtlCol="0">
            <a:spAutoFit/>
          </a:bodyPr>
          <a:lstStyle/>
          <a:p>
            <a:pPr algn="ctr">
              <a:defRPr/>
            </a:pPr>
            <a:r>
              <a:rPr lang="sv-SE" sz="2700" dirty="0">
                <a:solidFill>
                  <a:prstClr val="black"/>
                </a:solidFill>
                <a:latin typeface="Arial"/>
              </a:rPr>
              <a:t>Köket som lektionssal</a:t>
            </a:r>
          </a:p>
        </p:txBody>
      </p:sp>
      <p:pic>
        <p:nvPicPr>
          <p:cNvPr id="5" name="Picture 3" descr="G:\SBF\AMA\AMA Gemensamt\Jobbtorg\Språkpraktik\språkpraktik AMA\Språkpraktik AMA hösten 2015\Bilder\bilder okt 2015\IMG_2683.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2000"/>
                    </a14:imgEffect>
                    <a14:imgEffect>
                      <a14:brightnessContrast bright="6000" contrast="6000"/>
                    </a14:imgEffect>
                  </a14:imgLayer>
                </a14:imgProps>
              </a:ext>
              <a:ext uri="{28A0092B-C50C-407E-A947-70E740481C1C}">
                <a14:useLocalDpi xmlns:a14="http://schemas.microsoft.com/office/drawing/2010/main" val="0"/>
              </a:ext>
            </a:extLst>
          </a:blip>
          <a:srcRect/>
          <a:stretch>
            <a:fillRect/>
          </a:stretch>
        </p:blipFill>
        <p:spPr bwMode="auto">
          <a:xfrm>
            <a:off x="5154379" y="1682353"/>
            <a:ext cx="2722756" cy="3630341"/>
          </a:xfrm>
          <a:prstGeom prst="rect">
            <a:avLst/>
          </a:prstGeom>
          <a:noFill/>
          <a:effectLst>
            <a:outerShdw blurRad="444500" dist="190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Bildobjekt 5"/>
          <p:cNvPicPr>
            <a:picLocks noChangeAspect="1"/>
          </p:cNvPicPr>
          <p:nvPr/>
        </p:nvPicPr>
        <p:blipFill>
          <a:blip r:embed="rId5" cstate="print">
            <a:extLst>
              <a:ext uri="{BEBA8EAE-BF5A-486C-A8C5-ECC9F3942E4B}">
                <a14:imgProps xmlns:a14="http://schemas.microsoft.com/office/drawing/2010/main">
                  <a14:imgLayer r:embed="rId6">
                    <a14:imgEffect>
                      <a14:sharpenSoften amount="12000"/>
                    </a14:imgEffect>
                    <a14:imgEffect>
                      <a14:brightnessContrast bright="12000" contrast="6000"/>
                    </a14:imgEffect>
                  </a14:imgLayer>
                </a14:imgProps>
              </a:ext>
              <a:ext uri="{28A0092B-C50C-407E-A947-70E740481C1C}">
                <a14:useLocalDpi xmlns:a14="http://schemas.microsoft.com/office/drawing/2010/main" val="0"/>
              </a:ext>
            </a:extLst>
          </a:blip>
          <a:stretch>
            <a:fillRect/>
          </a:stretch>
        </p:blipFill>
        <p:spPr>
          <a:xfrm>
            <a:off x="1301703" y="2276265"/>
            <a:ext cx="2973635" cy="3036428"/>
          </a:xfrm>
          <a:prstGeom prst="rect">
            <a:avLst/>
          </a:prstGeom>
          <a:effectLst>
            <a:outerShdw blurRad="406400" dist="152400" dir="2700000" algn="tl" rotWithShape="0">
              <a:prstClr val="black">
                <a:alpha val="40000"/>
              </a:prstClr>
            </a:outerShdw>
          </a:effectLst>
        </p:spPr>
      </p:pic>
    </p:spTree>
    <p:extLst>
      <p:ext uri="{BB962C8B-B14F-4D97-AF65-F5344CB8AC3E}">
        <p14:creationId xmlns:p14="http://schemas.microsoft.com/office/powerpoint/2010/main" val="482823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p:cNvSpPr txBox="1"/>
          <p:nvPr/>
        </p:nvSpPr>
        <p:spPr>
          <a:xfrm>
            <a:off x="951968" y="1550499"/>
            <a:ext cx="2463281" cy="3323987"/>
          </a:xfrm>
          <a:prstGeom prst="rect">
            <a:avLst/>
          </a:prstGeom>
          <a:noFill/>
        </p:spPr>
        <p:txBody>
          <a:bodyPr wrap="square" rtlCol="0">
            <a:spAutoFit/>
          </a:bodyPr>
          <a:lstStyle/>
          <a:p>
            <a:pPr>
              <a:defRPr/>
            </a:pPr>
            <a:r>
              <a:rPr lang="sv-SE" sz="2100" dirty="0">
                <a:solidFill>
                  <a:prstClr val="black"/>
                </a:solidFill>
                <a:latin typeface="Arial"/>
              </a:rPr>
              <a:t>Målet uppnått</a:t>
            </a:r>
          </a:p>
          <a:p>
            <a:pPr>
              <a:defRPr/>
            </a:pPr>
            <a:endParaRPr lang="sv-SE" sz="2100" dirty="0">
              <a:solidFill>
                <a:prstClr val="black"/>
              </a:solidFill>
              <a:latin typeface="Arial"/>
            </a:endParaRPr>
          </a:p>
          <a:p>
            <a:pPr>
              <a:defRPr/>
            </a:pPr>
            <a:r>
              <a:rPr lang="sv-SE" sz="2100" dirty="0">
                <a:solidFill>
                  <a:prstClr val="black"/>
                </a:solidFill>
                <a:latin typeface="Arial"/>
              </a:rPr>
              <a:t>Stolthet</a:t>
            </a:r>
          </a:p>
          <a:p>
            <a:pPr>
              <a:defRPr/>
            </a:pPr>
            <a:endParaRPr lang="sv-SE" sz="2100" dirty="0">
              <a:solidFill>
                <a:prstClr val="black"/>
              </a:solidFill>
              <a:latin typeface="Arial"/>
            </a:endParaRPr>
          </a:p>
          <a:p>
            <a:pPr>
              <a:defRPr/>
            </a:pPr>
            <a:r>
              <a:rPr lang="sv-SE" sz="2100" dirty="0">
                <a:solidFill>
                  <a:prstClr val="black"/>
                </a:solidFill>
                <a:latin typeface="Arial"/>
              </a:rPr>
              <a:t>Utveckling</a:t>
            </a:r>
          </a:p>
          <a:p>
            <a:pPr>
              <a:defRPr/>
            </a:pPr>
            <a:endParaRPr lang="sv-SE" sz="2100" dirty="0">
              <a:solidFill>
                <a:prstClr val="black"/>
              </a:solidFill>
              <a:latin typeface="Arial"/>
            </a:endParaRPr>
          </a:p>
          <a:p>
            <a:pPr>
              <a:defRPr/>
            </a:pPr>
            <a:r>
              <a:rPr lang="sv-SE" sz="2100" dirty="0">
                <a:solidFill>
                  <a:prstClr val="black"/>
                </a:solidFill>
                <a:latin typeface="Arial"/>
              </a:rPr>
              <a:t>Förankring</a:t>
            </a:r>
          </a:p>
          <a:p>
            <a:pPr>
              <a:defRPr/>
            </a:pPr>
            <a:endParaRPr lang="sv-SE" sz="2100" dirty="0">
              <a:solidFill>
                <a:prstClr val="black"/>
              </a:solidFill>
              <a:latin typeface="Arial"/>
            </a:endParaRPr>
          </a:p>
          <a:p>
            <a:pPr>
              <a:defRPr/>
            </a:pPr>
            <a:r>
              <a:rPr lang="sv-SE" sz="2100" dirty="0">
                <a:solidFill>
                  <a:prstClr val="black"/>
                </a:solidFill>
                <a:latin typeface="Arial"/>
              </a:rPr>
              <a:t>KASAM</a:t>
            </a:r>
          </a:p>
          <a:p>
            <a:pPr>
              <a:defRPr/>
            </a:pPr>
            <a:endParaRPr lang="sv-SE" sz="2100" dirty="0">
              <a:solidFill>
                <a:prstClr val="black"/>
              </a:solidFill>
              <a:latin typeface="Arial"/>
            </a:endParaRPr>
          </a:p>
        </p:txBody>
      </p:sp>
      <p:sp>
        <p:nvSpPr>
          <p:cNvPr id="4" name="Rektangel 3">
            <a:extLst>
              <a:ext uri="{FF2B5EF4-FFF2-40B4-BE49-F238E27FC236}">
                <a16:creationId xmlns:a16="http://schemas.microsoft.com/office/drawing/2014/main" id="{62F884C9-3EFE-4E04-BD01-948A43DBB0A2}"/>
              </a:ext>
            </a:extLst>
          </p:cNvPr>
          <p:cNvSpPr/>
          <p:nvPr/>
        </p:nvSpPr>
        <p:spPr>
          <a:xfrm>
            <a:off x="4051496" y="1796270"/>
            <a:ext cx="548640" cy="2110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sz="1350">
              <a:solidFill>
                <a:prstClr val="white"/>
              </a:solidFill>
              <a:latin typeface="Arial"/>
            </a:endParaRPr>
          </a:p>
        </p:txBody>
      </p:sp>
      <p:pic>
        <p:nvPicPr>
          <p:cNvPr id="3" name="Bildobjekt 2">
            <a:extLst>
              <a:ext uri="{FF2B5EF4-FFF2-40B4-BE49-F238E27FC236}">
                <a16:creationId xmlns:a16="http://schemas.microsoft.com/office/drawing/2014/main" id="{B1C5FE77-71F4-41F7-BEFC-75CE4F2B92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9001" y="1430729"/>
            <a:ext cx="4720590" cy="3540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30671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4C1244-7538-4D57-A2A6-E650A5858134}"/>
              </a:ext>
            </a:extLst>
          </p:cNvPr>
          <p:cNvSpPr>
            <a:spLocks noGrp="1"/>
          </p:cNvSpPr>
          <p:nvPr>
            <p:ph type="ctrTitle"/>
          </p:nvPr>
        </p:nvSpPr>
        <p:spPr/>
        <p:txBody>
          <a:bodyPr/>
          <a:lstStyle/>
          <a:p>
            <a:pPr algn="ctr"/>
            <a:r>
              <a:rPr lang="sv-SE" b="1" dirty="0"/>
              <a:t>Samverkan unga</a:t>
            </a:r>
          </a:p>
        </p:txBody>
      </p:sp>
      <p:sp>
        <p:nvSpPr>
          <p:cNvPr id="3" name="Underrubrik 2">
            <a:extLst>
              <a:ext uri="{FF2B5EF4-FFF2-40B4-BE49-F238E27FC236}">
                <a16:creationId xmlns:a16="http://schemas.microsoft.com/office/drawing/2014/main" id="{5449FE89-A733-471F-AEA6-FF889DAFC64C}"/>
              </a:ext>
            </a:extLst>
          </p:cNvPr>
          <p:cNvSpPr>
            <a:spLocks noGrp="1"/>
          </p:cNvSpPr>
          <p:nvPr>
            <p:ph type="subTitle" idx="1"/>
          </p:nvPr>
        </p:nvSpPr>
        <p:spPr/>
        <p:txBody>
          <a:bodyPr/>
          <a:lstStyle/>
          <a:p>
            <a:r>
              <a:rPr lang="sv-SE" i="1" dirty="0"/>
              <a:t>Jörgen Lindell Wallentin, Teamledare</a:t>
            </a:r>
          </a:p>
        </p:txBody>
      </p:sp>
    </p:spTree>
    <p:extLst>
      <p:ext uri="{BB962C8B-B14F-4D97-AF65-F5344CB8AC3E}">
        <p14:creationId xmlns:p14="http://schemas.microsoft.com/office/powerpoint/2010/main" val="39023113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24F4251-526D-4FAB-8FCF-E66014628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726" y="1267475"/>
            <a:ext cx="3712551" cy="3147188"/>
          </a:xfrm>
          <a:prstGeom prst="rect">
            <a:avLst/>
          </a:prstGeom>
        </p:spPr>
      </p:pic>
      <p:sp>
        <p:nvSpPr>
          <p:cNvPr id="2" name="textruta 1">
            <a:extLst>
              <a:ext uri="{FF2B5EF4-FFF2-40B4-BE49-F238E27FC236}">
                <a16:creationId xmlns:a16="http://schemas.microsoft.com/office/drawing/2014/main" id="{61803424-4402-4C55-B31A-B449A166B31B}"/>
              </a:ext>
            </a:extLst>
          </p:cNvPr>
          <p:cNvSpPr txBox="1"/>
          <p:nvPr/>
        </p:nvSpPr>
        <p:spPr>
          <a:xfrm>
            <a:off x="1740878" y="4717882"/>
            <a:ext cx="6126041" cy="2115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r>
              <a:rPr lang="sv-SE" sz="1125" b="1" kern="0" dirty="0">
                <a:solidFill>
                  <a:srgbClr val="000000"/>
                </a:solidFill>
                <a:latin typeface="Helvetica Neue"/>
                <a:ea typeface="Helvetica Neue"/>
                <a:cs typeface="Helvetica Neue"/>
                <a:sym typeface="Helvetica Neue"/>
              </a:rPr>
              <a:t>En ung persons resa mot aktivitetsersättning</a:t>
            </a:r>
          </a:p>
        </p:txBody>
      </p:sp>
    </p:spTree>
    <p:extLst>
      <p:ext uri="{BB962C8B-B14F-4D97-AF65-F5344CB8AC3E}">
        <p14:creationId xmlns:p14="http://schemas.microsoft.com/office/powerpoint/2010/main" val="668266209"/>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B83056A2-83BC-4454-88D1-D58A2A6CCA32}"/>
              </a:ext>
            </a:extLst>
          </p:cNvPr>
          <p:cNvSpPr txBox="1"/>
          <p:nvPr/>
        </p:nvSpPr>
        <p:spPr>
          <a:xfrm>
            <a:off x="2334359" y="1990195"/>
            <a:ext cx="4589585" cy="223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r>
              <a:rPr lang="sv-SE" sz="1125" b="1" kern="0" dirty="0">
                <a:solidFill>
                  <a:srgbClr val="000000"/>
                </a:solidFill>
                <a:latin typeface="Helvetica Neue"/>
                <a:ea typeface="Helvetica Neue"/>
                <a:cs typeface="Helvetica Neue"/>
                <a:sym typeface="Helvetica Neue"/>
              </a:rPr>
              <a:t>För Vem perspektivet-Medansvar</a:t>
            </a:r>
          </a:p>
          <a:p>
            <a:pPr algn="ctr" defTabSz="309563" hangingPunct="0"/>
            <a:r>
              <a:rPr lang="sv-SE" sz="750" b="1" kern="0" dirty="0">
                <a:solidFill>
                  <a:srgbClr val="000000"/>
                </a:solidFill>
                <a:latin typeface="Helvetica Neue"/>
                <a:ea typeface="Helvetica Neue"/>
                <a:cs typeface="Helvetica Neue"/>
                <a:sym typeface="Helvetica Neue"/>
              </a:rPr>
              <a:t>(individens perspektiv i centrum, följsamhet)</a:t>
            </a:r>
          </a:p>
          <a:p>
            <a:pPr algn="ctr" defTabSz="309563" hangingPunct="0"/>
            <a:endParaRPr lang="sv-SE" sz="1125" b="1" kern="0" dirty="0">
              <a:solidFill>
                <a:srgbClr val="000000"/>
              </a:solidFill>
              <a:latin typeface="Helvetica Neue"/>
              <a:ea typeface="Helvetica Neue"/>
              <a:cs typeface="Helvetica Neue"/>
              <a:sym typeface="Helvetica Neue"/>
            </a:endParaRPr>
          </a:p>
          <a:p>
            <a:pPr algn="ctr" defTabSz="309563" hangingPunct="0"/>
            <a:r>
              <a:rPr lang="sv-SE" sz="1125" b="1" kern="0" dirty="0">
                <a:solidFill>
                  <a:srgbClr val="000000"/>
                </a:solidFill>
                <a:latin typeface="Helvetica Neue"/>
                <a:ea typeface="Helvetica Neue"/>
                <a:cs typeface="Helvetica Neue"/>
                <a:sym typeface="Helvetica Neue"/>
              </a:rPr>
              <a:t>Individbaserade överenskommelser</a:t>
            </a:r>
          </a:p>
          <a:p>
            <a:pPr algn="ctr" defTabSz="309563" hangingPunct="0"/>
            <a:endParaRPr lang="sv-SE" sz="1125" b="1" kern="0" dirty="0">
              <a:solidFill>
                <a:srgbClr val="000000"/>
              </a:solidFill>
              <a:latin typeface="Helvetica Neue"/>
              <a:ea typeface="Helvetica Neue"/>
              <a:cs typeface="Helvetica Neue"/>
              <a:sym typeface="Helvetica Neue"/>
            </a:endParaRPr>
          </a:p>
          <a:p>
            <a:pPr algn="ctr" defTabSz="309563" hangingPunct="0"/>
            <a:r>
              <a:rPr lang="sv-SE" sz="1125" b="1" kern="0" dirty="0">
                <a:solidFill>
                  <a:srgbClr val="000000"/>
                </a:solidFill>
                <a:latin typeface="Helvetica Neue"/>
                <a:sym typeface="Helvetica Neue"/>
              </a:rPr>
              <a:t>Samordnade insatser</a:t>
            </a:r>
          </a:p>
          <a:p>
            <a:pPr algn="ctr" defTabSz="309563" hangingPunct="0"/>
            <a:r>
              <a:rPr lang="sv-SE" sz="750" b="1" kern="0" dirty="0">
                <a:solidFill>
                  <a:srgbClr val="000000"/>
                </a:solidFill>
                <a:latin typeface="Helvetica Neue"/>
                <a:sym typeface="Helvetica Neue"/>
              </a:rPr>
              <a:t>Insatser från samhället hänger inte samman, lång väntan, koordination</a:t>
            </a:r>
          </a:p>
          <a:p>
            <a:pPr algn="ctr" defTabSz="309563" hangingPunct="0"/>
            <a:endParaRPr lang="sv-SE" sz="1125" b="1" kern="0" dirty="0">
              <a:solidFill>
                <a:srgbClr val="000000"/>
              </a:solidFill>
              <a:latin typeface="Helvetica Neue"/>
              <a:sym typeface="Helvetica Neue"/>
            </a:endParaRPr>
          </a:p>
          <a:p>
            <a:pPr algn="ctr" defTabSz="309563" hangingPunct="0"/>
            <a:r>
              <a:rPr lang="sv-SE" sz="1125" b="1" kern="0" dirty="0">
                <a:solidFill>
                  <a:srgbClr val="000000"/>
                </a:solidFill>
                <a:latin typeface="Helvetica Neue"/>
                <a:ea typeface="Helvetica Neue"/>
                <a:cs typeface="Helvetica Neue"/>
                <a:sym typeface="Helvetica Neue"/>
              </a:rPr>
              <a:t>Involvera ansvariga samhällsaktörer</a:t>
            </a:r>
          </a:p>
          <a:p>
            <a:pPr algn="ctr" defTabSz="309563" hangingPunct="0"/>
            <a:r>
              <a:rPr lang="sv-SE" sz="750" b="1" kern="0" dirty="0">
                <a:solidFill>
                  <a:srgbClr val="000000"/>
                </a:solidFill>
                <a:latin typeface="Helvetica Neue"/>
                <a:sym typeface="Helvetica Neue"/>
              </a:rPr>
              <a:t>Förstå det egna ansvaret/uppdraget i förhållande till andra involverade aktörer</a:t>
            </a:r>
            <a:endParaRPr lang="sv-SE" sz="750" b="1" kern="0" dirty="0">
              <a:solidFill>
                <a:srgbClr val="000000"/>
              </a:solidFill>
              <a:latin typeface="Helvetica Neue"/>
              <a:ea typeface="Helvetica Neue"/>
              <a:cs typeface="Helvetica Neue"/>
              <a:sym typeface="Helvetica Neue"/>
            </a:endParaRPr>
          </a:p>
          <a:p>
            <a:pPr algn="ctr" defTabSz="309563" hangingPunct="0"/>
            <a:endParaRPr lang="sv-SE" sz="1125" b="1" kern="0" dirty="0">
              <a:solidFill>
                <a:srgbClr val="000000"/>
              </a:solidFill>
              <a:latin typeface="Helvetica Neue"/>
              <a:sym typeface="Helvetica Neue"/>
            </a:endParaRPr>
          </a:p>
          <a:p>
            <a:pPr algn="ctr" defTabSz="309563" hangingPunct="0"/>
            <a:r>
              <a:rPr lang="sv-SE" sz="1125" b="1" kern="0" dirty="0">
                <a:solidFill>
                  <a:srgbClr val="000000"/>
                </a:solidFill>
                <a:latin typeface="Helvetica Neue"/>
                <a:ea typeface="Helvetica Neue"/>
                <a:cs typeface="Helvetica Neue"/>
                <a:sym typeface="Helvetica Neue"/>
              </a:rPr>
              <a:t>Gymnasieskolan-Närvarostegen</a:t>
            </a:r>
          </a:p>
          <a:p>
            <a:pPr algn="ctr" defTabSz="309563" hangingPunct="0"/>
            <a:r>
              <a:rPr lang="sv-SE" sz="750" b="1" kern="0" dirty="0">
                <a:solidFill>
                  <a:srgbClr val="000000"/>
                </a:solidFill>
                <a:latin typeface="Helvetica Neue"/>
                <a:sym typeface="Helvetica Neue"/>
              </a:rPr>
              <a:t>G</a:t>
            </a:r>
            <a:r>
              <a:rPr lang="sv-SE" sz="750" b="1" kern="0" dirty="0">
                <a:solidFill>
                  <a:srgbClr val="000000"/>
                </a:solidFill>
                <a:latin typeface="Helvetica Neue"/>
                <a:ea typeface="Helvetica Neue"/>
                <a:cs typeface="Helvetica Neue"/>
                <a:sym typeface="Helvetica Neue"/>
              </a:rPr>
              <a:t>emensamma förebyggande insatser, gemensamma rutiner</a:t>
            </a:r>
          </a:p>
          <a:p>
            <a:pPr algn="ctr" defTabSz="309563" hangingPunct="0"/>
            <a:endParaRPr lang="sv-SE" sz="1125" b="1" kern="0"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685153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EA89506-43B3-4831-B9D8-299183E550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4110" y="1230022"/>
            <a:ext cx="2835783" cy="40102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7372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383907" y="206146"/>
            <a:ext cx="8229600" cy="1325562"/>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r>
              <a:rPr lang="sv-SE" dirty="0">
                <a:ln/>
                <a:solidFill>
                  <a:schemeClr val="accent3"/>
                </a:solidFill>
              </a:rPr>
              <a:t>Arbetsmarknadspolitik och kommuner</a:t>
            </a:r>
          </a:p>
        </p:txBody>
      </p:sp>
      <p:sp>
        <p:nvSpPr>
          <p:cNvPr id="5" name="Platshållare för innehåll 4"/>
          <p:cNvSpPr>
            <a:spLocks noGrp="1"/>
          </p:cNvSpPr>
          <p:nvPr>
            <p:ph idx="1"/>
          </p:nvPr>
        </p:nvSpPr>
        <p:spPr>
          <a:xfrm>
            <a:off x="383907" y="1687493"/>
            <a:ext cx="8291264" cy="4565103"/>
          </a:xfrm>
        </p:spPr>
        <p:txBody>
          <a:bodyPr/>
          <a:lstStyle/>
          <a:p>
            <a:pPr marL="0" indent="0">
              <a:buClrTx/>
              <a:buNone/>
            </a:pPr>
            <a:r>
              <a:rPr lang="sv-SE" sz="2000" b="1" dirty="0">
                <a:latin typeface="Arial Narrow" panose="020B0606020202030204" pitchFamily="34" charset="0"/>
              </a:rPr>
              <a:t>Det ser olika ut i olika kommuner </a:t>
            </a:r>
          </a:p>
          <a:p>
            <a:pPr>
              <a:buClrTx/>
              <a:buFont typeface="Wingdings" panose="05000000000000000000" pitchFamily="2" charset="2"/>
              <a:buChar char="ü"/>
            </a:pPr>
            <a:endParaRPr lang="sv-SE" sz="2000" b="1" dirty="0">
              <a:latin typeface="Arial Narrow" panose="020B0606020202030204" pitchFamily="34" charset="0"/>
            </a:endParaRPr>
          </a:p>
          <a:p>
            <a:pPr>
              <a:buClrTx/>
              <a:buFont typeface="Wingdings" panose="05000000000000000000" pitchFamily="2" charset="2"/>
              <a:buChar char="ü"/>
            </a:pPr>
            <a:r>
              <a:rPr lang="sv-SE" sz="2000" dirty="0">
                <a:latin typeface="Arial Narrow" panose="020B0606020202030204" pitchFamily="34" charset="0"/>
              </a:rPr>
              <a:t>Eftersom Arbetsmarknadsenheterna är en frivillig verksamheter för kommunerna ser de också olika ut, de har olika uppdrag och mål, samt är organiserade på olika sätt. </a:t>
            </a:r>
          </a:p>
          <a:p>
            <a:pPr>
              <a:buClrTx/>
              <a:buFont typeface="Wingdings" panose="05000000000000000000" pitchFamily="2" charset="2"/>
              <a:buChar char="ü"/>
            </a:pPr>
            <a:endParaRPr lang="sv-SE" sz="2000" dirty="0">
              <a:latin typeface="Arial Narrow" panose="020B0606020202030204" pitchFamily="34" charset="0"/>
            </a:endParaRPr>
          </a:p>
          <a:p>
            <a:pPr>
              <a:buClrTx/>
              <a:buFont typeface="Wingdings" panose="05000000000000000000" pitchFamily="2" charset="2"/>
              <a:buChar char="ü"/>
            </a:pPr>
            <a:r>
              <a:rPr lang="sv-SE" sz="2000" dirty="0">
                <a:latin typeface="Arial Narrow" panose="020B0606020202030204" pitchFamily="34" charset="0"/>
              </a:rPr>
              <a:t>Om en kommun inte har en arbetsmarknadsenhet är inte de samma sak som att man inte arbetar med arbetsmarknadspolitiska anställningar eller med övriga aktiviteter. </a:t>
            </a:r>
          </a:p>
          <a:p>
            <a:pPr>
              <a:buClrTx/>
              <a:buFont typeface="Wingdings" panose="05000000000000000000" pitchFamily="2" charset="2"/>
              <a:buChar char="ü"/>
            </a:pPr>
            <a:endParaRPr lang="sv-SE" sz="2000" dirty="0">
              <a:latin typeface="Arial Narrow" panose="020B0606020202030204" pitchFamily="34" charset="0"/>
            </a:endParaRPr>
          </a:p>
          <a:p>
            <a:pPr>
              <a:buClrTx/>
              <a:buFont typeface="Wingdings" panose="05000000000000000000" pitchFamily="2" charset="2"/>
              <a:buChar char="ü"/>
            </a:pPr>
            <a:r>
              <a:rPr lang="sv-SE" sz="2000" dirty="0">
                <a:latin typeface="Arial Narrow" panose="020B0606020202030204" pitchFamily="34" charset="0"/>
              </a:rPr>
              <a:t>Organisering av arbetsmarknadsenheter ser olika ut. 40 % är organiserade under kommunstyrelserna, i övrigt är socialförvaltning och barnutbildningsförvaltningen vanligast. </a:t>
            </a:r>
          </a:p>
          <a:p>
            <a:endParaRPr lang="sv-SE" sz="1600" dirty="0"/>
          </a:p>
          <a:p>
            <a:pPr marL="0" indent="0">
              <a:buNone/>
            </a:pPr>
            <a:endParaRPr lang="sv-SE" sz="1600" dirty="0"/>
          </a:p>
          <a:p>
            <a:pPr marL="0" indent="0">
              <a:buNone/>
            </a:pPr>
            <a:endParaRPr lang="sv-SE" sz="1600" dirty="0"/>
          </a:p>
          <a:p>
            <a:endParaRPr lang="sv-SE" sz="1800" dirty="0"/>
          </a:p>
          <a:p>
            <a:endParaRPr lang="sv-SE" sz="1800" dirty="0"/>
          </a:p>
        </p:txBody>
      </p:sp>
      <p:sp>
        <p:nvSpPr>
          <p:cNvPr id="2" name="Platshållare för bildnummer 1"/>
          <p:cNvSpPr>
            <a:spLocks noGrp="1"/>
          </p:cNvSpPr>
          <p:nvPr>
            <p:ph type="sldNum" sz="quarter" idx="12"/>
          </p:nvPr>
        </p:nvSpPr>
        <p:spPr/>
        <p:txBody>
          <a:bodyPr/>
          <a:lstStyle/>
          <a:p>
            <a:pPr>
              <a:defRPr/>
            </a:pPr>
            <a:fld id="{E74F9F6D-913E-4650-8984-A8C7A9839B0B}" type="slidenum">
              <a:rPr lang="sv-SE" smtClean="0"/>
              <a:pPr>
                <a:defRPr/>
              </a:pPr>
              <a:t>9</a:t>
            </a:fld>
            <a:endParaRPr lang="sv-SE"/>
          </a:p>
        </p:txBody>
      </p:sp>
    </p:spTree>
    <p:extLst>
      <p:ext uri="{BB962C8B-B14F-4D97-AF65-F5344CB8AC3E}">
        <p14:creationId xmlns:p14="http://schemas.microsoft.com/office/powerpoint/2010/main" val="418621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Arbetsförmedlingen">
  <a:themeElements>
    <a:clrScheme name="Arbetsförmedlingen">
      <a:dk1>
        <a:sysClr val="windowText" lastClr="000000"/>
      </a:dk1>
      <a:lt1>
        <a:sysClr val="window" lastClr="FFFFFF"/>
      </a:lt1>
      <a:dk2>
        <a:srgbClr val="44546A"/>
      </a:dk2>
      <a:lt2>
        <a:srgbClr val="E7E6E6"/>
      </a:lt2>
      <a:accent1>
        <a:srgbClr val="1F1B5A"/>
      </a:accent1>
      <a:accent2>
        <a:srgbClr val="95C23D"/>
      </a:accent2>
      <a:accent3>
        <a:srgbClr val="FBBC33"/>
      </a:accent3>
      <a:accent4>
        <a:srgbClr val="008886"/>
      </a:accent4>
      <a:accent5>
        <a:srgbClr val="E83278"/>
      </a:accent5>
      <a:accent6>
        <a:srgbClr val="7A74A2"/>
      </a:accent6>
      <a:hlink>
        <a:srgbClr val="0563C1"/>
      </a:hlink>
      <a:folHlink>
        <a:srgbClr val="954F72"/>
      </a:folHlink>
    </a:clrScheme>
    <a:fontScheme name="Arbetsförmedl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betsförmedlingen_bredbild.potx" id="{BD24AB10-C141-4896-9A6C-EC68E3827E94}" vid="{B9367E8A-253E-42B1-AE5B-A73ADC07D901}"/>
    </a:ext>
  </a:extLst>
</a:theme>
</file>

<file path=ppt/theme/theme10.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tema">
  <a:themeElements>
    <a:clrScheme name="Kommunblå">
      <a:dk1>
        <a:sysClr val="windowText" lastClr="000000"/>
      </a:dk1>
      <a:lt1>
        <a:sysClr val="window" lastClr="FFFFFF"/>
      </a:lt1>
      <a:dk2>
        <a:srgbClr val="183D49"/>
      </a:dk2>
      <a:lt2>
        <a:srgbClr val="EDEAE4"/>
      </a:lt2>
      <a:accent1>
        <a:srgbClr val="007FC8"/>
      </a:accent1>
      <a:accent2>
        <a:srgbClr val="DC3D4D"/>
      </a:accent2>
      <a:accent3>
        <a:srgbClr val="00A483"/>
      </a:accent3>
      <a:accent4>
        <a:srgbClr val="39BBCF"/>
      </a:accent4>
      <a:accent5>
        <a:srgbClr val="ED6F51"/>
      </a:accent5>
      <a:accent6>
        <a:srgbClr val="794695"/>
      </a:accent6>
      <a:hlink>
        <a:srgbClr val="0000FF"/>
      </a:hlink>
      <a:folHlink>
        <a:srgbClr val="800080"/>
      </a:folHlink>
    </a:clrScheme>
    <a:fontScheme name="Anpassa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rbetsförmedlingen, blå">
  <a:themeElements>
    <a:clrScheme name="Arbetsförmedlingen">
      <a:dk1>
        <a:sysClr val="windowText" lastClr="000000"/>
      </a:dk1>
      <a:lt1>
        <a:sysClr val="window" lastClr="FFFFFF"/>
      </a:lt1>
      <a:dk2>
        <a:srgbClr val="44546A"/>
      </a:dk2>
      <a:lt2>
        <a:srgbClr val="E7E6E6"/>
      </a:lt2>
      <a:accent1>
        <a:srgbClr val="1F1B5A"/>
      </a:accent1>
      <a:accent2>
        <a:srgbClr val="95C23D"/>
      </a:accent2>
      <a:accent3>
        <a:srgbClr val="FBBC33"/>
      </a:accent3>
      <a:accent4>
        <a:srgbClr val="008886"/>
      </a:accent4>
      <a:accent5>
        <a:srgbClr val="E83278"/>
      </a:accent5>
      <a:accent6>
        <a:srgbClr val="7A74A2"/>
      </a:accent6>
      <a:hlink>
        <a:srgbClr val="0563C1"/>
      </a:hlink>
      <a:folHlink>
        <a:srgbClr val="954F72"/>
      </a:folHlink>
    </a:clrScheme>
    <a:fontScheme name="Arbetsförmedl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betsförmedlingen_bredbild.potx" id="{BD24AB10-C141-4896-9A6C-EC68E3827E94}" vid="{01F2F066-37C9-4925-A74D-1957D2ADBDA8}"/>
    </a:ext>
  </a:extLst>
</a:theme>
</file>

<file path=ppt/theme/theme3.xml><?xml version="1.0" encoding="utf-8"?>
<a:theme xmlns:a="http://schemas.openxmlformats.org/drawingml/2006/main" name="2_Arbetsförmedlingen">
  <a:themeElements>
    <a:clrScheme name="Arbetsförmedlingen">
      <a:dk1>
        <a:sysClr val="windowText" lastClr="000000"/>
      </a:dk1>
      <a:lt1>
        <a:sysClr val="window" lastClr="FFFFFF"/>
      </a:lt1>
      <a:dk2>
        <a:srgbClr val="44546A"/>
      </a:dk2>
      <a:lt2>
        <a:srgbClr val="E7E6E6"/>
      </a:lt2>
      <a:accent1>
        <a:srgbClr val="1F1B5A"/>
      </a:accent1>
      <a:accent2>
        <a:srgbClr val="95C23D"/>
      </a:accent2>
      <a:accent3>
        <a:srgbClr val="FBBC33"/>
      </a:accent3>
      <a:accent4>
        <a:srgbClr val="008886"/>
      </a:accent4>
      <a:accent5>
        <a:srgbClr val="E83278"/>
      </a:accent5>
      <a:accent6>
        <a:srgbClr val="7A74A2"/>
      </a:accent6>
      <a:hlink>
        <a:srgbClr val="0563C1"/>
      </a:hlink>
      <a:folHlink>
        <a:srgbClr val="954F72"/>
      </a:folHlink>
    </a:clrScheme>
    <a:fontScheme name="Arbetsförmedl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betsförmedlingen_bredbild.potx" id="{BD24AB10-C141-4896-9A6C-EC68E3827E94}" vid="{B9367E8A-253E-42B1-AE5B-A73ADC07D901}"/>
    </a:ext>
  </a:extLst>
</a:theme>
</file>

<file path=ppt/theme/theme4.xml><?xml version="1.0" encoding="utf-8"?>
<a:theme xmlns:a="http://schemas.openxmlformats.org/drawingml/2006/main" name="1_Arbetsförmedlingen">
  <a:themeElements>
    <a:clrScheme name="Arbetsförmedlingen">
      <a:dk1>
        <a:sysClr val="windowText" lastClr="000000"/>
      </a:dk1>
      <a:lt1>
        <a:sysClr val="window" lastClr="FFFFFF"/>
      </a:lt1>
      <a:dk2>
        <a:srgbClr val="44546A"/>
      </a:dk2>
      <a:lt2>
        <a:srgbClr val="E7E6E6"/>
      </a:lt2>
      <a:accent1>
        <a:srgbClr val="1F1B5A"/>
      </a:accent1>
      <a:accent2>
        <a:srgbClr val="95C23D"/>
      </a:accent2>
      <a:accent3>
        <a:srgbClr val="FBBC33"/>
      </a:accent3>
      <a:accent4>
        <a:srgbClr val="008886"/>
      </a:accent4>
      <a:accent5>
        <a:srgbClr val="E83278"/>
      </a:accent5>
      <a:accent6>
        <a:srgbClr val="7A74A2"/>
      </a:accent6>
      <a:hlink>
        <a:srgbClr val="0563C1"/>
      </a:hlink>
      <a:folHlink>
        <a:srgbClr val="954F72"/>
      </a:folHlink>
    </a:clrScheme>
    <a:fontScheme name="Arbetsförmedling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betsförmedlingen_standard.potx" id="{789655C8-0139-4900-BFC1-443106DF4EEB}" vid="{6D9817FC-B92C-4C1F-8DAA-2067662A7DE1}"/>
    </a:ext>
  </a:extLst>
</a:theme>
</file>

<file path=ppt/theme/theme5.xml><?xml version="1.0" encoding="utf-8"?>
<a:theme xmlns:a="http://schemas.openxmlformats.org/drawingml/2006/main" name="Vaggeryds kommun Powerpoint standard">
  <a:themeElements>
    <a:clrScheme name="Vaggeryd">
      <a:dk1>
        <a:srgbClr val="000000"/>
      </a:dk1>
      <a:lt1>
        <a:sysClr val="window" lastClr="FFFFFF"/>
      </a:lt1>
      <a:dk2>
        <a:srgbClr val="1F497D"/>
      </a:dk2>
      <a:lt2>
        <a:srgbClr val="EEECE1"/>
      </a:lt2>
      <a:accent1>
        <a:srgbClr val="EA4322"/>
      </a:accent1>
      <a:accent2>
        <a:srgbClr val="50AE88"/>
      </a:accent2>
      <a:accent3>
        <a:srgbClr val="3EAED6"/>
      </a:accent3>
      <a:accent4>
        <a:srgbClr val="F0D616"/>
      </a:accent4>
      <a:accent5>
        <a:srgbClr val="E36C09"/>
      </a:accent5>
      <a:accent6>
        <a:srgbClr val="316D9F"/>
      </a:accent6>
      <a:hlink>
        <a:srgbClr val="0000FF"/>
      </a:hlink>
      <a:folHlink>
        <a:srgbClr val="800080"/>
      </a:folHlink>
    </a:clrScheme>
    <a:fontScheme name="Vaggeryds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aggeryds kommun Powerpoint standard">
  <a:themeElements>
    <a:clrScheme name="Vaggeryd">
      <a:dk1>
        <a:srgbClr val="000000"/>
      </a:dk1>
      <a:lt1>
        <a:sysClr val="window" lastClr="FFFFFF"/>
      </a:lt1>
      <a:dk2>
        <a:srgbClr val="1F497D"/>
      </a:dk2>
      <a:lt2>
        <a:srgbClr val="EEECE1"/>
      </a:lt2>
      <a:accent1>
        <a:srgbClr val="EA4322"/>
      </a:accent1>
      <a:accent2>
        <a:srgbClr val="50AE88"/>
      </a:accent2>
      <a:accent3>
        <a:srgbClr val="3EAED6"/>
      </a:accent3>
      <a:accent4>
        <a:srgbClr val="F0D616"/>
      </a:accent4>
      <a:accent5>
        <a:srgbClr val="E36C09"/>
      </a:accent5>
      <a:accent6>
        <a:srgbClr val="316D9F"/>
      </a:accent6>
      <a:hlink>
        <a:srgbClr val="0000FF"/>
      </a:hlink>
      <a:folHlink>
        <a:srgbClr val="800080"/>
      </a:folHlink>
    </a:clrScheme>
    <a:fontScheme name="Vaggeryds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ema">
  <a:themeElements>
    <a:clrScheme name="Vaggeryd">
      <a:dk1>
        <a:srgbClr val="000000"/>
      </a:dk1>
      <a:lt1>
        <a:sysClr val="window" lastClr="FFFFFF"/>
      </a:lt1>
      <a:dk2>
        <a:srgbClr val="1F497D"/>
      </a:dk2>
      <a:lt2>
        <a:srgbClr val="EEECE1"/>
      </a:lt2>
      <a:accent1>
        <a:srgbClr val="EA4322"/>
      </a:accent1>
      <a:accent2>
        <a:srgbClr val="50AE88"/>
      </a:accent2>
      <a:accent3>
        <a:srgbClr val="3EAED6"/>
      </a:accent3>
      <a:accent4>
        <a:srgbClr val="F0D616"/>
      </a:accent4>
      <a:accent5>
        <a:srgbClr val="E36C09"/>
      </a:accent5>
      <a:accent6>
        <a:srgbClr val="316D9F"/>
      </a:accent6>
      <a:hlink>
        <a:srgbClr val="0000FF"/>
      </a:hlink>
      <a:folHlink>
        <a:srgbClr val="800080"/>
      </a:folHlink>
    </a:clrScheme>
    <a:fontScheme name="Vaggerydste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5929</TotalTime>
  <Words>4177</Words>
  <Application>Microsoft Office PowerPoint</Application>
  <PresentationFormat>Bildspel på skärmen (4:3)</PresentationFormat>
  <Paragraphs>845</Paragraphs>
  <Slides>86</Slides>
  <Notes>40</Notes>
  <HiddenSlides>0</HiddenSlides>
  <MMClips>0</MMClips>
  <ScaleCrop>false</ScaleCrop>
  <HeadingPairs>
    <vt:vector size="6" baseType="variant">
      <vt:variant>
        <vt:lpstr>Använt teckensnitt</vt:lpstr>
      </vt:variant>
      <vt:variant>
        <vt:i4>13</vt:i4>
      </vt:variant>
      <vt:variant>
        <vt:lpstr>Tema</vt:lpstr>
      </vt:variant>
      <vt:variant>
        <vt:i4>12</vt:i4>
      </vt:variant>
      <vt:variant>
        <vt:lpstr>Bildrubriker</vt:lpstr>
      </vt:variant>
      <vt:variant>
        <vt:i4>86</vt:i4>
      </vt:variant>
    </vt:vector>
  </HeadingPairs>
  <TitlesOfParts>
    <vt:vector size="111" baseType="lpstr">
      <vt:lpstr>Batang</vt:lpstr>
      <vt:lpstr>Arial</vt:lpstr>
      <vt:lpstr>Arial Narrow</vt:lpstr>
      <vt:lpstr>Calibri</vt:lpstr>
      <vt:lpstr>Calibri Light</vt:lpstr>
      <vt:lpstr>Courier New</vt:lpstr>
      <vt:lpstr>Helvetica Neue</vt:lpstr>
      <vt:lpstr>Helvetica Neue Light</vt:lpstr>
      <vt:lpstr>Helvetica Neue Medium</vt:lpstr>
      <vt:lpstr>Source Sans Pro</vt:lpstr>
      <vt:lpstr>Tahoma</vt:lpstr>
      <vt:lpstr>Times New Roman</vt:lpstr>
      <vt:lpstr>Wingdings</vt:lpstr>
      <vt:lpstr>Arbetsförmedlingen</vt:lpstr>
      <vt:lpstr>1_Arbetsförmedlingen, blå</vt:lpstr>
      <vt:lpstr>2_Arbetsförmedlingen</vt:lpstr>
      <vt:lpstr>1_Arbetsförmedlingen</vt:lpstr>
      <vt:lpstr>Vaggeryds kommun Powerpoint standard</vt:lpstr>
      <vt:lpstr>2_Office-tema</vt:lpstr>
      <vt:lpstr>1_Vaggeryds kommun Powerpoint standard</vt:lpstr>
      <vt:lpstr>Office-tema</vt:lpstr>
      <vt:lpstr>3_Office-tema</vt:lpstr>
      <vt:lpstr>1_Office-tema</vt:lpstr>
      <vt:lpstr>4_Office-tema</vt:lpstr>
      <vt:lpstr>White</vt:lpstr>
      <vt:lpstr>PowerPoint-presentation</vt:lpstr>
      <vt:lpstr>Inskrivna arbetslösa i februari 2019 som andel (%) av den registerbaserade arbetskraften 16-64 år</vt:lpstr>
      <vt:lpstr>Inskrivna arbetslösa i Jönköpings län, februari 2019 som andel (%) av den registerbaserade arbetskraften 16-64 år</vt:lpstr>
      <vt:lpstr>PowerPoint-presentation</vt:lpstr>
      <vt:lpstr>PowerPoint-presentation</vt:lpstr>
      <vt:lpstr>Arbetsmarknadspolitik och kommuner</vt:lpstr>
      <vt:lpstr>Arbetsmarknadspolitik och kommuner</vt:lpstr>
      <vt:lpstr>Arbetsmarknadspolitik och kommuner</vt:lpstr>
      <vt:lpstr>Arbetsmarknadspolitik och kommuner</vt:lpstr>
      <vt:lpstr>Arbetsmarknadspolitik och kommuner</vt:lpstr>
      <vt:lpstr>                      Arbetsmarknadspolitiska anställningar</vt:lpstr>
      <vt:lpstr>Vem skriver in en deltagare på en arbetsmarknadsenhet (initierad ifrån)?</vt:lpstr>
      <vt:lpstr>Intäkter, kostnader, och nettokostnader (2017) </vt:lpstr>
      <vt:lpstr>Resultat då? </vt:lpstr>
      <vt:lpstr>PowerPoint-presentation</vt:lpstr>
      <vt:lpstr> </vt:lpstr>
      <vt:lpstr> </vt:lpstr>
      <vt:lpstr>Arbetsmarknadsenheten i Vaggeryd</vt:lpstr>
      <vt:lpstr>PowerPoint-presentation</vt:lpstr>
      <vt:lpstr>PowerPoint-presentation</vt:lpstr>
      <vt:lpstr>PowerPoint-presentation</vt:lpstr>
      <vt:lpstr>PowerPoint-presentation</vt:lpstr>
      <vt:lpstr>PowerPoint-presentation</vt:lpstr>
      <vt:lpstr>Samverkan –  Vi gör skillnad Tillsammans</vt:lpstr>
      <vt:lpstr>PowerPoint-presentation</vt:lpstr>
      <vt:lpstr>PowerPoint-presentation</vt:lpstr>
      <vt:lpstr> Högkonjunkturen leder till att många med lägst gymnasieutbildning och kort tid i arbetslöshet har lätt får jobb.  Inte övriga!  </vt:lpstr>
      <vt:lpstr>Arbetsmarknad – flöde  </vt:lpstr>
      <vt:lpstr>MÅL 5. ARBETE, PRAKTIK OCH FÖRSÖRJNING.  Förvärvsarbetande skyddsbehövande och anhöriga (flyktingar) 20-64 år, andel (%) Urval: Kommuner med 10 000 – 14 999 invånare (ovägt medel) 2017</vt:lpstr>
      <vt:lpstr>Arbetsmarknad -Arbetsförberedande insatser</vt:lpstr>
      <vt:lpstr>PowerPoint-presentation</vt:lpstr>
      <vt:lpstr>PowerPoint-presentation</vt:lpstr>
      <vt:lpstr>PowerPoint-presentation</vt:lpstr>
      <vt:lpstr>Arbetsmarknads Vuxna-  Etableringslinjen   </vt:lpstr>
      <vt:lpstr>PowerPoint-presentation</vt:lpstr>
      <vt:lpstr>PowerPoint-presentation</vt:lpstr>
      <vt:lpstr>Arbetsmarknads Vuxna- Hur gör vi skillnad? </vt:lpstr>
      <vt:lpstr>  Trappsteget  Målgrupp   </vt:lpstr>
      <vt:lpstr>PowerPoint-presentation</vt:lpstr>
      <vt:lpstr>Den röda tråden</vt:lpstr>
      <vt:lpstr>PowerPoint-presentation</vt:lpstr>
      <vt:lpstr>Arbetsmarknad – Arbetsmarknadsanställningar-</vt:lpstr>
      <vt:lpstr>PowerPoint-presentation</vt:lpstr>
      <vt:lpstr>Välfärdstjänster 2014-2019 Enbart till de med försörjningsstöd som också har rätt till en lönesubvention. Tjänsterna har anslagits som en platsannons och har sökts av kandidaterna. Intervjuer har hållits av respektive arbetsplats. </vt:lpstr>
      <vt:lpstr>Resultat välfärdstjänster 2014-2019</vt:lpstr>
      <vt:lpstr>Extratjänster i Vaggeryds kommun  2017-2019</vt:lpstr>
      <vt:lpstr>Supported Employment, SE</vt:lpstr>
      <vt:lpstr>Vad gör en arbetsmarknadshandläggare?</vt:lpstr>
      <vt:lpstr>Arbetsgivararbete</vt:lpstr>
      <vt:lpstr>Samverkan - organisationsnivå</vt:lpstr>
      <vt:lpstr>Målgruppsarbete –  Samverkan deltagarnivå </vt:lpstr>
      <vt:lpstr>Målgruppsarbete externt</vt:lpstr>
      <vt:lpstr>Målgruppsarbete Internt – Arbete med Individ</vt:lpstr>
      <vt:lpstr>Målgruppsarbete Internt - Gruppaktiviteter</vt:lpstr>
      <vt:lpstr>Oden och Frejas fixartjänst - Ett sociala företag i Vaggeryd</vt:lpstr>
      <vt:lpstr>Oden och Frejas fixartjänst - Ett sociala företag i Vaggeryd</vt:lpstr>
      <vt:lpstr>Arbetsmarknadsavdelningen Jönköpings kommun</vt:lpstr>
      <vt:lpstr>Uppdrag och mål</vt:lpstr>
      <vt:lpstr>PowerPoint-presentation</vt:lpstr>
      <vt:lpstr>Personal </vt:lpstr>
      <vt:lpstr>Organisation</vt:lpstr>
      <vt:lpstr>PowerPoint-presentation</vt:lpstr>
      <vt:lpstr>PowerPoint-presentation</vt:lpstr>
      <vt:lpstr>PowerPoint-presentation</vt:lpstr>
      <vt:lpstr>PowerPoint-presentation</vt:lpstr>
      <vt:lpstr>Arbetsträning</vt:lpstr>
      <vt:lpstr>Omvärldsfaktorer 2019</vt:lpstr>
      <vt:lpstr>Utmaningar</vt:lpstr>
      <vt:lpstr>Språkpraktik</vt:lpstr>
      <vt:lpstr>PowerPoint-presentation</vt:lpstr>
      <vt:lpstr>Ny struktur</vt:lpstr>
      <vt:lpstr>PowerPoint-presentation</vt:lpstr>
      <vt:lpstr>PowerPoint-presentation</vt:lpstr>
      <vt:lpstr>18 veckors program</vt:lpstr>
      <vt:lpstr>Vad händer?</vt:lpstr>
      <vt:lpstr>Ohälsa</vt:lpstr>
      <vt:lpstr> Feb 2015-feb 2019  153 personer har deltagit i programmet </vt:lpstr>
      <vt:lpstr>Vad vet vi om målgruppen?</vt:lpstr>
      <vt:lpstr>Nycklarna vi hittade</vt:lpstr>
      <vt:lpstr>PowerPoint-presentation</vt:lpstr>
      <vt:lpstr>PowerPoint-presentation</vt:lpstr>
      <vt:lpstr>PowerPoint-presentation</vt:lpstr>
      <vt:lpstr>Samverkan unga</vt:lpstr>
      <vt:lpstr>PowerPoint-presentation</vt:lpstr>
      <vt:lpstr>PowerPoint-presentation</vt:lpstr>
      <vt:lpstr>PowerPoint-presentation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RUBRIK</dc:title>
  <dc:creator>Andersson Jenny</dc:creator>
  <cp:lastModifiedBy>Peter Hedfors</cp:lastModifiedBy>
  <cp:revision>721</cp:revision>
  <cp:lastPrinted>2017-08-31T14:59:25Z</cp:lastPrinted>
  <dcterms:created xsi:type="dcterms:W3CDTF">2015-11-25T12:50:03Z</dcterms:created>
  <dcterms:modified xsi:type="dcterms:W3CDTF">2019-05-03T13:25:45Z</dcterms:modified>
</cp:coreProperties>
</file>