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 id="2147483691" r:id="rId2"/>
  </p:sldMasterIdLst>
  <p:notesMasterIdLst>
    <p:notesMasterId r:id="rId17"/>
  </p:notesMasterIdLst>
  <p:sldIdLst>
    <p:sldId id="282" r:id="rId3"/>
    <p:sldId id="256" r:id="rId4"/>
    <p:sldId id="281" r:id="rId5"/>
    <p:sldId id="265" r:id="rId6"/>
    <p:sldId id="266" r:id="rId7"/>
    <p:sldId id="276" r:id="rId8"/>
    <p:sldId id="272" r:id="rId9"/>
    <p:sldId id="279" r:id="rId10"/>
    <p:sldId id="273" r:id="rId11"/>
    <p:sldId id="283" r:id="rId12"/>
    <p:sldId id="284" r:id="rId13"/>
    <p:sldId id="285" r:id="rId14"/>
    <p:sldId id="280" r:id="rId15"/>
    <p:sldId id="278" r:id="rId16"/>
  </p:sldIdLst>
  <p:sldSz cx="9144000" cy="6858000" type="screen4x3"/>
  <p:notesSz cx="6858000" cy="9144000"/>
  <p:defaultTextStyle>
    <a:defPPr>
      <a:defRPr lang="sv-SE"/>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81" d="100"/>
          <a:sy n="81" d="100"/>
        </p:scale>
        <p:origin x="129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A849B8-FDBA-4C80-BB81-DF7B8A96A9B9}" type="datetimeFigureOut">
              <a:rPr lang="sv-SE" smtClean="0"/>
              <a:t>2019-10-03</a:t>
            </a:fld>
            <a:endParaRPr lang="sv-SE"/>
          </a:p>
        </p:txBody>
      </p:sp>
      <p:sp>
        <p:nvSpPr>
          <p:cNvPr id="4" name="Platshållare för bildobjekt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B96618-DCD8-4754-B0DF-254AC6747191}" type="slidenum">
              <a:rPr lang="sv-SE" smtClean="0"/>
              <a:t>‹#›</a:t>
            </a:fld>
            <a:endParaRPr lang="sv-SE"/>
          </a:p>
        </p:txBody>
      </p:sp>
    </p:spTree>
    <p:extLst>
      <p:ext uri="{BB962C8B-B14F-4D97-AF65-F5344CB8AC3E}">
        <p14:creationId xmlns:p14="http://schemas.microsoft.com/office/powerpoint/2010/main" val="1974796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chemeClr val="accent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20EF999B-7765-4BF0-ADE2-D3E95F9B07C2}"/>
              </a:ext>
            </a:extLst>
          </p:cNvPr>
          <p:cNvCxnSpPr/>
          <p:nvPr/>
        </p:nvCxnSpPr>
        <p:spPr>
          <a:xfrm>
            <a:off x="714375" y="6072188"/>
            <a:ext cx="7643813" cy="1587"/>
          </a:xfrm>
          <a:prstGeom prst="line">
            <a:avLst/>
          </a:prstGeom>
          <a:ln w="6350">
            <a:solidFill>
              <a:schemeClr val="tx1"/>
            </a:solidFill>
          </a:ln>
        </p:spPr>
        <p:style>
          <a:lnRef idx="1">
            <a:schemeClr val="dk1"/>
          </a:lnRef>
          <a:fillRef idx="0">
            <a:schemeClr val="dk1"/>
          </a:fillRef>
          <a:effectRef idx="0">
            <a:schemeClr val="dk1"/>
          </a:effectRef>
          <a:fontRef idx="minor">
            <a:schemeClr val="tx1"/>
          </a:fontRef>
        </p:style>
      </p:cxnSp>
      <p:sp>
        <p:nvSpPr>
          <p:cNvPr id="100355" name="Title Placeholder 1">
            <a:extLst>
              <a:ext uri="{FF2B5EF4-FFF2-40B4-BE49-F238E27FC236}">
                <a16:creationId xmlns:a16="http://schemas.microsoft.com/office/drawing/2014/main" id="{DC415B66-E80C-4D68-B3D0-3944F631D1A5}"/>
              </a:ext>
            </a:extLst>
          </p:cNvPr>
          <p:cNvSpPr>
            <a:spLocks noGrp="1"/>
          </p:cNvSpPr>
          <p:nvPr>
            <p:ph type="ctrTitle"/>
          </p:nvPr>
        </p:nvSpPr>
        <p:spPr>
          <a:xfrm>
            <a:off x="685800" y="1449388"/>
            <a:ext cx="7772400" cy="2151062"/>
          </a:xfrm>
        </p:spPr>
        <p:txBody>
          <a:bodyPr/>
          <a:lstStyle>
            <a:lvl1pPr>
              <a:lnSpc>
                <a:spcPts val="7500"/>
              </a:lnSpc>
              <a:defRPr sz="7500"/>
            </a:lvl1pPr>
          </a:lstStyle>
          <a:p>
            <a:pPr lvl="0"/>
            <a:r>
              <a:rPr lang="sv-SE" altLang="sv-SE" noProof="0"/>
              <a:t>Klicka här för att ändra format</a:t>
            </a:r>
            <a:endParaRPr lang="en-US" altLang="sv-SE" noProof="0"/>
          </a:p>
        </p:txBody>
      </p:sp>
      <p:sp>
        <p:nvSpPr>
          <p:cNvPr id="100356" name="Text Placeholder 2">
            <a:extLst>
              <a:ext uri="{FF2B5EF4-FFF2-40B4-BE49-F238E27FC236}">
                <a16:creationId xmlns:a16="http://schemas.microsoft.com/office/drawing/2014/main" id="{EEAC6984-A5D3-4223-83CD-8F04A70565DE}"/>
              </a:ext>
            </a:extLst>
          </p:cNvPr>
          <p:cNvSpPr>
            <a:spLocks noGrp="1"/>
          </p:cNvSpPr>
          <p:nvPr>
            <p:ph type="subTitle" idx="1"/>
          </p:nvPr>
        </p:nvSpPr>
        <p:spPr>
          <a:xfrm>
            <a:off x="1371600" y="3886200"/>
            <a:ext cx="6400800" cy="1752600"/>
          </a:xfrm>
        </p:spPr>
        <p:txBody>
          <a:bodyPr/>
          <a:lstStyle>
            <a:lvl1pPr marL="0" indent="0" algn="ctr">
              <a:defRPr/>
            </a:lvl1pPr>
          </a:lstStyle>
          <a:p>
            <a:pPr lvl="0"/>
            <a:r>
              <a:rPr lang="sv-SE" altLang="sv-SE" noProof="0"/>
              <a:t>Klicka om du vill redigera mall för underrubrikformat</a:t>
            </a:r>
            <a:endParaRPr lang="en-US" altLang="sv-SE" noProof="0"/>
          </a:p>
        </p:txBody>
      </p:sp>
      <p:pic>
        <p:nvPicPr>
          <p:cNvPr id="100357" name="Picture 5" descr="090323_Lnu_Wordmark_Kalmar_Växjö_påhäng_transparent">
            <a:extLst>
              <a:ext uri="{FF2B5EF4-FFF2-40B4-BE49-F238E27FC236}">
                <a16:creationId xmlns:a16="http://schemas.microsoft.com/office/drawing/2014/main" id="{484F6B9E-570F-4E5E-9AFB-392803C24E79}"/>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714375" y="6299200"/>
            <a:ext cx="29241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0358" name="Picture 6" descr="090323_Lnu_Symbol">
            <a:extLst>
              <a:ext uri="{FF2B5EF4-FFF2-40B4-BE49-F238E27FC236}">
                <a16:creationId xmlns:a16="http://schemas.microsoft.com/office/drawing/2014/main" id="{9D0500B8-68CC-4661-8A86-0C162E2B0544}"/>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8000" y="6207125"/>
            <a:ext cx="249238"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E06F8F0-7162-4FCD-A03F-06346CD7AD97}"/>
              </a:ext>
            </a:extLst>
          </p:cNvPr>
          <p:cNvSpPr>
            <a:spLocks noGrp="1"/>
          </p:cNvSpPr>
          <p:nvPr>
            <p:ph type="title"/>
          </p:nvPr>
        </p:nvSpPr>
        <p:spPr/>
        <p:txBody>
          <a:bodyPr/>
          <a:lstStyle/>
          <a:p>
            <a:r>
              <a:rPr lang="sv-SE"/>
              <a:t>Klicka här för att ändra format</a:t>
            </a:r>
          </a:p>
        </p:txBody>
      </p:sp>
      <p:sp>
        <p:nvSpPr>
          <p:cNvPr id="3" name="Platshållare för lodrät text 2">
            <a:extLst>
              <a:ext uri="{FF2B5EF4-FFF2-40B4-BE49-F238E27FC236}">
                <a16:creationId xmlns:a16="http://schemas.microsoft.com/office/drawing/2014/main" id="{B94248D1-9FE5-42EB-96D1-46CB39D64348}"/>
              </a:ext>
            </a:extLst>
          </p:cNvPr>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56145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078D859D-1623-420A-8503-5B67033F798E}"/>
              </a:ext>
            </a:extLst>
          </p:cNvPr>
          <p:cNvSpPr>
            <a:spLocks noGrp="1"/>
          </p:cNvSpPr>
          <p:nvPr>
            <p:ph type="title" orient="vert"/>
          </p:nvPr>
        </p:nvSpPr>
        <p:spPr>
          <a:xfrm>
            <a:off x="6450013" y="806450"/>
            <a:ext cx="1914525" cy="5200650"/>
          </a:xfrm>
        </p:spPr>
        <p:txBody>
          <a:bodyPr vert="eaVert"/>
          <a:lstStyle/>
          <a:p>
            <a:r>
              <a:rPr lang="sv-SE"/>
              <a:t>Klicka här för att ändra format</a:t>
            </a:r>
          </a:p>
        </p:txBody>
      </p:sp>
      <p:sp>
        <p:nvSpPr>
          <p:cNvPr id="3" name="Platshållare för lodrät text 2">
            <a:extLst>
              <a:ext uri="{FF2B5EF4-FFF2-40B4-BE49-F238E27FC236}">
                <a16:creationId xmlns:a16="http://schemas.microsoft.com/office/drawing/2014/main" id="{C98322CF-6F3D-47F1-8A43-FB35AC650FFC}"/>
              </a:ext>
            </a:extLst>
          </p:cNvPr>
          <p:cNvSpPr>
            <a:spLocks noGrp="1"/>
          </p:cNvSpPr>
          <p:nvPr>
            <p:ph type="body" orient="vert" idx="1"/>
          </p:nvPr>
        </p:nvSpPr>
        <p:spPr>
          <a:xfrm>
            <a:off x="704850" y="806450"/>
            <a:ext cx="5592763" cy="5200650"/>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7189814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Avslut">
    <p:bg>
      <p:bgPr>
        <a:solidFill>
          <a:schemeClr val="accent1"/>
        </a:solidFill>
        <a:effectLst/>
      </p:bgPr>
    </p:bg>
    <p:spTree>
      <p:nvGrpSpPr>
        <p:cNvPr id="1" name=""/>
        <p:cNvGrpSpPr/>
        <p:nvPr/>
      </p:nvGrpSpPr>
      <p:grpSpPr>
        <a:xfrm>
          <a:off x="0" y="0"/>
          <a:ext cx="0" cy="0"/>
          <a:chOff x="0" y="0"/>
          <a:chExt cx="0" cy="0"/>
        </a:xfrm>
      </p:grpSpPr>
      <p:pic>
        <p:nvPicPr>
          <p:cNvPr id="7" name="Content Placeholder 9" descr="090323_Lnu-se.png">
            <a:extLst>
              <a:ext uri="{FF2B5EF4-FFF2-40B4-BE49-F238E27FC236}">
                <a16:creationId xmlns:a16="http://schemas.microsoft.com/office/drawing/2014/main" id="{85731244-C1E5-4462-9CD9-9CABB20B3D3E}"/>
              </a:ext>
            </a:extLst>
          </p:cNvPr>
          <p:cNvPicPr>
            <a:picLocks noChangeAspect="1"/>
          </p:cNvPicPr>
          <p:nvPr userDrawn="1"/>
        </p:nvPicPr>
        <p:blipFill>
          <a:blip cstate="screen">
            <a:extLst>
              <a:ext uri="{28A0092B-C50C-407E-A947-70E740481C1C}">
                <a14:useLocalDpi xmlns:a14="http://schemas.microsoft.com/office/drawing/2010/main"/>
              </a:ext>
            </a:extLst>
          </a:blip>
          <a:srcRect/>
          <a:stretch>
            <a:fillRect/>
          </a:stretch>
        </p:blipFill>
        <p:spPr bwMode="auto">
          <a:xfrm>
            <a:off x="3536887" y="4713549"/>
            <a:ext cx="2070228" cy="561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Content Placeholder 12" descr="090323_Lnu_Symbol.png">
            <a:extLst>
              <a:ext uri="{FF2B5EF4-FFF2-40B4-BE49-F238E27FC236}">
                <a16:creationId xmlns:a16="http://schemas.microsoft.com/office/drawing/2014/main" id="{35F4C14C-02D5-4FC7-BAE9-39BF276B4841}"/>
              </a:ext>
            </a:extLst>
          </p:cNvPr>
          <p:cNvPicPr>
            <a:picLocks noChangeAspect="1"/>
          </p:cNvPicPr>
          <p:nvPr userDrawn="1"/>
        </p:nvPicPr>
        <p:blipFill>
          <a:blip cstate="screen">
            <a:extLst>
              <a:ext uri="{28A0092B-C50C-407E-A947-70E740481C1C}">
                <a14:useLocalDpi xmlns:a14="http://schemas.microsoft.com/office/drawing/2010/main"/>
              </a:ext>
            </a:extLst>
          </a:blip>
          <a:srcRect/>
          <a:stretch>
            <a:fillRect/>
          </a:stretch>
        </p:blipFill>
        <p:spPr bwMode="auto">
          <a:xfrm>
            <a:off x="3523565" y="1448780"/>
            <a:ext cx="2096872" cy="2775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03514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chemeClr val="accent1"/>
        </a:solidFill>
        <a:effectLst/>
      </p:bgPr>
    </p:bg>
    <p:spTree>
      <p:nvGrpSpPr>
        <p:cNvPr id="1" name=""/>
        <p:cNvGrpSpPr/>
        <p:nvPr/>
      </p:nvGrpSpPr>
      <p:grpSpPr>
        <a:xfrm>
          <a:off x="0" y="0"/>
          <a:ext cx="0" cy="0"/>
          <a:chOff x="0" y="0"/>
          <a:chExt cx="0" cy="0"/>
        </a:xfrm>
      </p:grpSpPr>
      <p:sp>
        <p:nvSpPr>
          <p:cNvPr id="100355" name="Title Placeholder 1">
            <a:extLst>
              <a:ext uri="{FF2B5EF4-FFF2-40B4-BE49-F238E27FC236}">
                <a16:creationId xmlns:a16="http://schemas.microsoft.com/office/drawing/2014/main" id="{DC415B66-E80C-4D68-B3D0-3944F631D1A5}"/>
              </a:ext>
            </a:extLst>
          </p:cNvPr>
          <p:cNvSpPr>
            <a:spLocks noGrp="1"/>
          </p:cNvSpPr>
          <p:nvPr>
            <p:ph type="ctrTitle"/>
          </p:nvPr>
        </p:nvSpPr>
        <p:spPr>
          <a:xfrm>
            <a:off x="685800" y="1449388"/>
            <a:ext cx="7772400" cy="2151062"/>
          </a:xfrm>
        </p:spPr>
        <p:txBody>
          <a:bodyPr/>
          <a:lstStyle>
            <a:lvl1pPr>
              <a:lnSpc>
                <a:spcPts val="7500"/>
              </a:lnSpc>
              <a:defRPr sz="7500"/>
            </a:lvl1pPr>
          </a:lstStyle>
          <a:p>
            <a:pPr lvl="0"/>
            <a:r>
              <a:rPr lang="en-US" altLang="sv-SE" noProof="0"/>
              <a:t>Click to edit Master title style</a:t>
            </a:r>
          </a:p>
        </p:txBody>
      </p:sp>
      <p:sp>
        <p:nvSpPr>
          <p:cNvPr id="100356" name="Text Placeholder 2">
            <a:extLst>
              <a:ext uri="{FF2B5EF4-FFF2-40B4-BE49-F238E27FC236}">
                <a16:creationId xmlns:a16="http://schemas.microsoft.com/office/drawing/2014/main" id="{EEAC6984-A5D3-4223-83CD-8F04A70565DE}"/>
              </a:ext>
            </a:extLst>
          </p:cNvPr>
          <p:cNvSpPr>
            <a:spLocks noGrp="1"/>
          </p:cNvSpPr>
          <p:nvPr>
            <p:ph type="subTitle" idx="1"/>
          </p:nvPr>
        </p:nvSpPr>
        <p:spPr>
          <a:xfrm>
            <a:off x="1371600" y="3886200"/>
            <a:ext cx="6400800" cy="1752600"/>
          </a:xfrm>
        </p:spPr>
        <p:txBody>
          <a:bodyPr/>
          <a:lstStyle>
            <a:lvl1pPr marL="0" indent="0" algn="ctr">
              <a:defRPr/>
            </a:lvl1pPr>
          </a:lstStyle>
          <a:p>
            <a:pPr lvl="0"/>
            <a:r>
              <a:rPr lang="en-US" altLang="sv-SE" noProof="0"/>
              <a:t>Click to edit Master subtitle style</a:t>
            </a:r>
          </a:p>
        </p:txBody>
      </p:sp>
    </p:spTree>
    <p:extLst>
      <p:ext uri="{BB962C8B-B14F-4D97-AF65-F5344CB8AC3E}">
        <p14:creationId xmlns:p14="http://schemas.microsoft.com/office/powerpoint/2010/main" val="39834457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2C8885-8892-4378-88B8-E4A7D1A4A174}"/>
              </a:ext>
            </a:extLst>
          </p:cNvPr>
          <p:cNvSpPr>
            <a:spLocks noGrp="1"/>
          </p:cNvSpPr>
          <p:nvPr>
            <p:ph type="title"/>
          </p:nvPr>
        </p:nvSpPr>
        <p:spPr/>
        <p:txBody>
          <a:bodyPr/>
          <a:lstStyle/>
          <a:p>
            <a:r>
              <a:rPr lang="sv-SE"/>
              <a:t>Klicka här för att ändra format</a:t>
            </a:r>
          </a:p>
        </p:txBody>
      </p:sp>
      <p:sp>
        <p:nvSpPr>
          <p:cNvPr id="3" name="Platshållare för innehåll 2">
            <a:extLst>
              <a:ext uri="{FF2B5EF4-FFF2-40B4-BE49-F238E27FC236}">
                <a16:creationId xmlns:a16="http://schemas.microsoft.com/office/drawing/2014/main" id="{17D81545-B23B-42B7-BBD3-46D8FC01626E}"/>
              </a:ext>
            </a:extLst>
          </p:cNvPr>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B2DEE88-E908-4908-9A7A-DE4B55F4508B}"/>
              </a:ext>
            </a:extLst>
          </p:cNvPr>
          <p:cNvSpPr>
            <a:spLocks noGrp="1"/>
          </p:cNvSpPr>
          <p:nvPr>
            <p:ph type="dt" sz="half" idx="10"/>
          </p:nvPr>
        </p:nvSpPr>
        <p:spPr/>
        <p:txBody>
          <a:bodyPr/>
          <a:lstStyle/>
          <a:p>
            <a:endParaRPr lang="sv-SE"/>
          </a:p>
        </p:txBody>
      </p:sp>
      <p:sp>
        <p:nvSpPr>
          <p:cNvPr id="5" name="Platshållare för sidfot 4">
            <a:extLst>
              <a:ext uri="{FF2B5EF4-FFF2-40B4-BE49-F238E27FC236}">
                <a16:creationId xmlns:a16="http://schemas.microsoft.com/office/drawing/2014/main" id="{B0ABE19B-DB79-400D-AE21-DAA9BE763DCB}"/>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E6DA2D24-6DED-4591-A61C-D9D439AEA884}"/>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12321492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089CE38-6808-4F74-B2E2-F1E2E897929F}"/>
              </a:ext>
            </a:extLst>
          </p:cNvPr>
          <p:cNvSpPr>
            <a:spLocks noGrp="1"/>
          </p:cNvSpPr>
          <p:nvPr>
            <p:ph type="title"/>
          </p:nvPr>
        </p:nvSpPr>
        <p:spPr>
          <a:xfrm>
            <a:off x="623888" y="1709738"/>
            <a:ext cx="7886700" cy="2852737"/>
          </a:xfrm>
        </p:spPr>
        <p:txBody>
          <a:bodyPr anchor="b"/>
          <a:lstStyle>
            <a:lvl1pPr>
              <a:defRPr sz="6000"/>
            </a:lvl1pPr>
          </a:lstStyle>
          <a:p>
            <a:r>
              <a:rPr lang="sv-SE"/>
              <a:t>Klicka här för att ändra format</a:t>
            </a:r>
          </a:p>
        </p:txBody>
      </p:sp>
      <p:sp>
        <p:nvSpPr>
          <p:cNvPr id="3" name="Platshållare för text 2">
            <a:extLst>
              <a:ext uri="{FF2B5EF4-FFF2-40B4-BE49-F238E27FC236}">
                <a16:creationId xmlns:a16="http://schemas.microsoft.com/office/drawing/2014/main" id="{EB61C847-C224-4A3E-8860-260FDC1260F2}"/>
              </a:ext>
            </a:extLst>
          </p:cNvPr>
          <p:cNvSpPr>
            <a:spLocks noGrp="1"/>
          </p:cNvSpPr>
          <p:nvPr>
            <p:ph type="body" idx="1"/>
          </p:nvPr>
        </p:nvSpPr>
        <p:spPr>
          <a:xfrm>
            <a:off x="623888" y="4589463"/>
            <a:ext cx="7886700" cy="1674852"/>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sv-SE"/>
              <a:t>Redigera format för bakgrundstext</a:t>
            </a:r>
          </a:p>
        </p:txBody>
      </p:sp>
      <p:sp>
        <p:nvSpPr>
          <p:cNvPr id="4" name="Platshållare för datum 3">
            <a:extLst>
              <a:ext uri="{FF2B5EF4-FFF2-40B4-BE49-F238E27FC236}">
                <a16:creationId xmlns:a16="http://schemas.microsoft.com/office/drawing/2014/main" id="{4330CCAD-F9BC-4545-9FF6-C422A16F52A9}"/>
              </a:ext>
            </a:extLst>
          </p:cNvPr>
          <p:cNvSpPr>
            <a:spLocks noGrp="1"/>
          </p:cNvSpPr>
          <p:nvPr>
            <p:ph type="dt" sz="half" idx="10"/>
          </p:nvPr>
        </p:nvSpPr>
        <p:spPr/>
        <p:txBody>
          <a:bodyPr/>
          <a:lstStyle/>
          <a:p>
            <a:endParaRPr lang="sv-SE"/>
          </a:p>
        </p:txBody>
      </p:sp>
      <p:sp>
        <p:nvSpPr>
          <p:cNvPr id="5" name="Platshållare för sidfot 4">
            <a:extLst>
              <a:ext uri="{FF2B5EF4-FFF2-40B4-BE49-F238E27FC236}">
                <a16:creationId xmlns:a16="http://schemas.microsoft.com/office/drawing/2014/main" id="{A35D6ED4-514B-4401-AF98-E010D7311E7A}"/>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8C44A918-60C8-4B4D-AAB7-64B03C34C65A}"/>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16887568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14A9B8E-598A-41D8-94B7-11378BDB9701}"/>
              </a:ext>
            </a:extLst>
          </p:cNvPr>
          <p:cNvSpPr>
            <a:spLocks noGrp="1"/>
          </p:cNvSpPr>
          <p:nvPr>
            <p:ph type="title"/>
          </p:nvPr>
        </p:nvSpPr>
        <p:spPr/>
        <p:txBody>
          <a:bodyPr/>
          <a:lstStyle/>
          <a:p>
            <a:r>
              <a:rPr lang="sv-SE"/>
              <a:t>Klicka här för att ändra format</a:t>
            </a:r>
          </a:p>
        </p:txBody>
      </p:sp>
      <p:sp>
        <p:nvSpPr>
          <p:cNvPr id="3" name="Platshållare för innehåll 2">
            <a:extLst>
              <a:ext uri="{FF2B5EF4-FFF2-40B4-BE49-F238E27FC236}">
                <a16:creationId xmlns:a16="http://schemas.microsoft.com/office/drawing/2014/main" id="{FF85310C-F73F-409E-B452-E62D69364CD3}"/>
              </a:ext>
            </a:extLst>
          </p:cNvPr>
          <p:cNvSpPr>
            <a:spLocks noGrp="1"/>
          </p:cNvSpPr>
          <p:nvPr>
            <p:ph sz="half" idx="1"/>
          </p:nvPr>
        </p:nvSpPr>
        <p:spPr>
          <a:xfrm>
            <a:off x="706438" y="1650999"/>
            <a:ext cx="3752850" cy="461331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D567B4CC-C7A6-4632-AE2A-98B687B2CD01}"/>
              </a:ext>
            </a:extLst>
          </p:cNvPr>
          <p:cNvSpPr>
            <a:spLocks noGrp="1"/>
          </p:cNvSpPr>
          <p:nvPr>
            <p:ph sz="half" idx="2"/>
          </p:nvPr>
        </p:nvSpPr>
        <p:spPr>
          <a:xfrm>
            <a:off x="4611688" y="1650999"/>
            <a:ext cx="3752850" cy="461331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0E9FFABF-3A7A-44FB-A5B8-F03545154467}"/>
              </a:ext>
            </a:extLst>
          </p:cNvPr>
          <p:cNvSpPr>
            <a:spLocks noGrp="1"/>
          </p:cNvSpPr>
          <p:nvPr>
            <p:ph type="dt" sz="half" idx="10"/>
          </p:nvPr>
        </p:nvSpPr>
        <p:spPr/>
        <p:txBody>
          <a:bodyPr/>
          <a:lstStyle/>
          <a:p>
            <a:endParaRPr lang="sv-SE" dirty="0"/>
          </a:p>
        </p:txBody>
      </p:sp>
      <p:sp>
        <p:nvSpPr>
          <p:cNvPr id="6" name="Platshållare för sidfot 5">
            <a:extLst>
              <a:ext uri="{FF2B5EF4-FFF2-40B4-BE49-F238E27FC236}">
                <a16:creationId xmlns:a16="http://schemas.microsoft.com/office/drawing/2014/main" id="{367BF071-2E16-4658-B1B9-082FE300A111}"/>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8442532B-D2D3-4A3B-A692-5FE51F51955B}"/>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6035533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35D2FF-F2EF-4F03-9607-650C37103799}"/>
              </a:ext>
            </a:extLst>
          </p:cNvPr>
          <p:cNvSpPr>
            <a:spLocks noGrp="1"/>
          </p:cNvSpPr>
          <p:nvPr>
            <p:ph type="title"/>
          </p:nvPr>
        </p:nvSpPr>
        <p:spPr>
          <a:xfrm>
            <a:off x="630238" y="365125"/>
            <a:ext cx="7886700" cy="1325563"/>
          </a:xfrm>
        </p:spPr>
        <p:txBody>
          <a:bodyPr/>
          <a:lstStyle/>
          <a:p>
            <a:r>
              <a:rPr lang="sv-SE"/>
              <a:t>Klicka här för att ändra format</a:t>
            </a:r>
          </a:p>
        </p:txBody>
      </p:sp>
      <p:sp>
        <p:nvSpPr>
          <p:cNvPr id="3" name="Platshållare för text 2">
            <a:extLst>
              <a:ext uri="{FF2B5EF4-FFF2-40B4-BE49-F238E27FC236}">
                <a16:creationId xmlns:a16="http://schemas.microsoft.com/office/drawing/2014/main" id="{E5914C83-F8DA-434A-86AC-92BF45A48DF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a:extLst>
              <a:ext uri="{FF2B5EF4-FFF2-40B4-BE49-F238E27FC236}">
                <a16:creationId xmlns:a16="http://schemas.microsoft.com/office/drawing/2014/main" id="{A9EE0F89-6230-4935-86D2-93CBCB39E117}"/>
              </a:ext>
            </a:extLst>
          </p:cNvPr>
          <p:cNvSpPr>
            <a:spLocks noGrp="1"/>
          </p:cNvSpPr>
          <p:nvPr>
            <p:ph sz="half" idx="2"/>
          </p:nvPr>
        </p:nvSpPr>
        <p:spPr>
          <a:xfrm>
            <a:off x="630238" y="2505075"/>
            <a:ext cx="3868737" cy="375924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FD681B22-3F5F-49F3-B2E5-A4055855769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a:extLst>
              <a:ext uri="{FF2B5EF4-FFF2-40B4-BE49-F238E27FC236}">
                <a16:creationId xmlns:a16="http://schemas.microsoft.com/office/drawing/2014/main" id="{8E4BAC24-EEAB-45AF-B7D4-4C86FD2BD35A}"/>
              </a:ext>
            </a:extLst>
          </p:cNvPr>
          <p:cNvSpPr>
            <a:spLocks noGrp="1"/>
          </p:cNvSpPr>
          <p:nvPr>
            <p:ph sz="quarter" idx="4"/>
          </p:nvPr>
        </p:nvSpPr>
        <p:spPr>
          <a:xfrm>
            <a:off x="4629150" y="2505075"/>
            <a:ext cx="3887788" cy="375924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8086D61E-6563-437A-B5C3-0F331765104A}"/>
              </a:ext>
            </a:extLst>
          </p:cNvPr>
          <p:cNvSpPr>
            <a:spLocks noGrp="1"/>
          </p:cNvSpPr>
          <p:nvPr>
            <p:ph type="dt" sz="half" idx="10"/>
          </p:nvPr>
        </p:nvSpPr>
        <p:spPr/>
        <p:txBody>
          <a:bodyPr/>
          <a:lstStyle/>
          <a:p>
            <a:endParaRPr lang="sv-SE" dirty="0"/>
          </a:p>
        </p:txBody>
      </p:sp>
      <p:sp>
        <p:nvSpPr>
          <p:cNvPr id="8" name="Platshållare för sidfot 7">
            <a:extLst>
              <a:ext uri="{FF2B5EF4-FFF2-40B4-BE49-F238E27FC236}">
                <a16:creationId xmlns:a16="http://schemas.microsoft.com/office/drawing/2014/main" id="{FD32D7C3-59CA-45E5-8AF5-FAD43173F05E}"/>
              </a:ext>
            </a:extLst>
          </p:cNvPr>
          <p:cNvSpPr>
            <a:spLocks noGrp="1"/>
          </p:cNvSpPr>
          <p:nvPr>
            <p:ph type="ftr" sz="quarter" idx="11"/>
          </p:nvPr>
        </p:nvSpPr>
        <p:spPr/>
        <p:txBody>
          <a:bodyPr/>
          <a:lstStyle/>
          <a:p>
            <a:endParaRPr lang="sv-SE" dirty="0"/>
          </a:p>
        </p:txBody>
      </p:sp>
      <p:sp>
        <p:nvSpPr>
          <p:cNvPr id="9" name="Platshållare för bildnummer 8">
            <a:extLst>
              <a:ext uri="{FF2B5EF4-FFF2-40B4-BE49-F238E27FC236}">
                <a16:creationId xmlns:a16="http://schemas.microsoft.com/office/drawing/2014/main" id="{2D0902F9-DFBB-4E53-8B11-0A7221875C7B}"/>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23567362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6DCB9E5-C985-4A41-B507-4DDB87E95FCD}"/>
              </a:ext>
            </a:extLst>
          </p:cNvPr>
          <p:cNvSpPr>
            <a:spLocks noGrp="1"/>
          </p:cNvSpPr>
          <p:nvPr>
            <p:ph type="title"/>
          </p:nvPr>
        </p:nvSpPr>
        <p:spPr/>
        <p:txBody>
          <a:bodyPr/>
          <a:lstStyle/>
          <a:p>
            <a:r>
              <a:rPr lang="sv-SE"/>
              <a:t>Klicka här för att ändra format</a:t>
            </a:r>
          </a:p>
        </p:txBody>
      </p:sp>
      <p:sp>
        <p:nvSpPr>
          <p:cNvPr id="3" name="Platshållare för datum 2">
            <a:extLst>
              <a:ext uri="{FF2B5EF4-FFF2-40B4-BE49-F238E27FC236}">
                <a16:creationId xmlns:a16="http://schemas.microsoft.com/office/drawing/2014/main" id="{C8448DA3-8493-43D0-BBCD-C2EA8CA3FE03}"/>
              </a:ext>
            </a:extLst>
          </p:cNvPr>
          <p:cNvSpPr>
            <a:spLocks noGrp="1"/>
          </p:cNvSpPr>
          <p:nvPr>
            <p:ph type="dt" sz="half" idx="10"/>
          </p:nvPr>
        </p:nvSpPr>
        <p:spPr/>
        <p:txBody>
          <a:bodyPr/>
          <a:lstStyle/>
          <a:p>
            <a:endParaRPr lang="sv-SE" dirty="0"/>
          </a:p>
        </p:txBody>
      </p:sp>
      <p:sp>
        <p:nvSpPr>
          <p:cNvPr id="4" name="Platshållare för sidfot 3">
            <a:extLst>
              <a:ext uri="{FF2B5EF4-FFF2-40B4-BE49-F238E27FC236}">
                <a16:creationId xmlns:a16="http://schemas.microsoft.com/office/drawing/2014/main" id="{D9F90420-8D9B-4773-A833-65EBC50AD771}"/>
              </a:ext>
            </a:extLst>
          </p:cNvPr>
          <p:cNvSpPr>
            <a:spLocks noGrp="1"/>
          </p:cNvSpPr>
          <p:nvPr>
            <p:ph type="ftr" sz="quarter" idx="11"/>
          </p:nvPr>
        </p:nvSpPr>
        <p:spPr/>
        <p:txBody>
          <a:bodyPr/>
          <a:lstStyle/>
          <a:p>
            <a:endParaRPr lang="sv-SE" dirty="0"/>
          </a:p>
        </p:txBody>
      </p:sp>
      <p:sp>
        <p:nvSpPr>
          <p:cNvPr id="5" name="Platshållare för bildnummer 4">
            <a:extLst>
              <a:ext uri="{FF2B5EF4-FFF2-40B4-BE49-F238E27FC236}">
                <a16:creationId xmlns:a16="http://schemas.microsoft.com/office/drawing/2014/main" id="{E19F8367-5A5A-48FD-A3A5-731AABD345D4}"/>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18841443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053E859F-92AD-4FFD-B12C-11CCCE63F50A}"/>
              </a:ext>
            </a:extLst>
          </p:cNvPr>
          <p:cNvSpPr>
            <a:spLocks noGrp="1"/>
          </p:cNvSpPr>
          <p:nvPr>
            <p:ph type="dt" sz="half" idx="10"/>
          </p:nvPr>
        </p:nvSpPr>
        <p:spPr/>
        <p:txBody>
          <a:bodyPr/>
          <a:lstStyle/>
          <a:p>
            <a:endParaRPr lang="sv-SE" dirty="0"/>
          </a:p>
        </p:txBody>
      </p:sp>
      <p:sp>
        <p:nvSpPr>
          <p:cNvPr id="3" name="Platshållare för sidfot 2">
            <a:extLst>
              <a:ext uri="{FF2B5EF4-FFF2-40B4-BE49-F238E27FC236}">
                <a16:creationId xmlns:a16="http://schemas.microsoft.com/office/drawing/2014/main" id="{6F34F9E9-CF85-4093-8C8E-F1964BF7781D}"/>
              </a:ext>
            </a:extLst>
          </p:cNvPr>
          <p:cNvSpPr>
            <a:spLocks noGrp="1"/>
          </p:cNvSpPr>
          <p:nvPr>
            <p:ph type="ftr" sz="quarter" idx="11"/>
          </p:nvPr>
        </p:nvSpPr>
        <p:spPr/>
        <p:txBody>
          <a:bodyPr/>
          <a:lstStyle/>
          <a:p>
            <a:endParaRPr lang="sv-SE" dirty="0"/>
          </a:p>
        </p:txBody>
      </p:sp>
      <p:sp>
        <p:nvSpPr>
          <p:cNvPr id="4" name="Platshållare för bildnummer 3">
            <a:extLst>
              <a:ext uri="{FF2B5EF4-FFF2-40B4-BE49-F238E27FC236}">
                <a16:creationId xmlns:a16="http://schemas.microsoft.com/office/drawing/2014/main" id="{99C3823F-359A-4520-85A9-06E63D02AB86}"/>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67225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2C8885-8892-4378-88B8-E4A7D1A4A174}"/>
              </a:ext>
            </a:extLst>
          </p:cNvPr>
          <p:cNvSpPr>
            <a:spLocks noGrp="1"/>
          </p:cNvSpPr>
          <p:nvPr>
            <p:ph type="title"/>
          </p:nvPr>
        </p:nvSpPr>
        <p:spPr/>
        <p:txBody>
          <a:bodyPr/>
          <a:lstStyle/>
          <a:p>
            <a:r>
              <a:rPr lang="sv-SE"/>
              <a:t>Klicka här för att ändra format</a:t>
            </a:r>
          </a:p>
        </p:txBody>
      </p:sp>
      <p:sp>
        <p:nvSpPr>
          <p:cNvPr id="3" name="Platshållare för innehåll 2">
            <a:extLst>
              <a:ext uri="{FF2B5EF4-FFF2-40B4-BE49-F238E27FC236}">
                <a16:creationId xmlns:a16="http://schemas.microsoft.com/office/drawing/2014/main" id="{17D81545-B23B-42B7-BBD3-46D8FC01626E}"/>
              </a:ext>
            </a:extLst>
          </p:cNvPr>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B2DEE88-E908-4908-9A7A-DE4B55F4508B}"/>
              </a:ext>
            </a:extLst>
          </p:cNvPr>
          <p:cNvSpPr>
            <a:spLocks noGrp="1"/>
          </p:cNvSpPr>
          <p:nvPr>
            <p:ph type="dt" sz="half" idx="10"/>
          </p:nvPr>
        </p:nvSpPr>
        <p:spPr/>
        <p:txBody>
          <a:bodyPr/>
          <a:lstStyle/>
          <a:p>
            <a:endParaRPr lang="sv-SE"/>
          </a:p>
        </p:txBody>
      </p:sp>
      <p:sp>
        <p:nvSpPr>
          <p:cNvPr id="5" name="Platshållare för sidfot 4">
            <a:extLst>
              <a:ext uri="{FF2B5EF4-FFF2-40B4-BE49-F238E27FC236}">
                <a16:creationId xmlns:a16="http://schemas.microsoft.com/office/drawing/2014/main" id="{B0ABE19B-DB79-400D-AE21-DAA9BE763DCB}"/>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E6DA2D24-6DED-4591-A61C-D9D439AEA884}"/>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26942711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3679E70-0082-4C61-B1C7-E0C7FCA78117}"/>
              </a:ext>
            </a:extLst>
          </p:cNvPr>
          <p:cNvSpPr>
            <a:spLocks noGrp="1"/>
          </p:cNvSpPr>
          <p:nvPr>
            <p:ph type="title"/>
          </p:nvPr>
        </p:nvSpPr>
        <p:spPr>
          <a:xfrm>
            <a:off x="630238" y="457200"/>
            <a:ext cx="2949575" cy="1600200"/>
          </a:xfrm>
        </p:spPr>
        <p:txBody>
          <a:bodyPr anchor="b"/>
          <a:lstStyle>
            <a:lvl1pPr>
              <a:defRPr sz="3200"/>
            </a:lvl1pPr>
          </a:lstStyle>
          <a:p>
            <a:r>
              <a:rPr lang="sv-SE" dirty="0"/>
              <a:t>Klicka här för att ändra format</a:t>
            </a:r>
          </a:p>
        </p:txBody>
      </p:sp>
      <p:sp>
        <p:nvSpPr>
          <p:cNvPr id="3" name="Platshållare för innehåll 2">
            <a:extLst>
              <a:ext uri="{FF2B5EF4-FFF2-40B4-BE49-F238E27FC236}">
                <a16:creationId xmlns:a16="http://schemas.microsoft.com/office/drawing/2014/main" id="{F352D12D-DDBB-4B49-8189-2FE1786CEDEE}"/>
              </a:ext>
            </a:extLst>
          </p:cNvPr>
          <p:cNvSpPr>
            <a:spLocks noGrp="1"/>
          </p:cNvSpPr>
          <p:nvPr>
            <p:ph idx="1"/>
          </p:nvPr>
        </p:nvSpPr>
        <p:spPr>
          <a:xfrm>
            <a:off x="3887788" y="987425"/>
            <a:ext cx="4629150" cy="527689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95696B2B-A1F5-42F9-BE2A-92649D82D6E8}"/>
              </a:ext>
            </a:extLst>
          </p:cNvPr>
          <p:cNvSpPr>
            <a:spLocks noGrp="1"/>
          </p:cNvSpPr>
          <p:nvPr>
            <p:ph type="body" sz="half" idx="2"/>
          </p:nvPr>
        </p:nvSpPr>
        <p:spPr>
          <a:xfrm>
            <a:off x="630238" y="2057399"/>
            <a:ext cx="2949575" cy="420691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dirty="0"/>
              <a:t>Redigera format för bakgrundstext</a:t>
            </a:r>
          </a:p>
        </p:txBody>
      </p:sp>
      <p:sp>
        <p:nvSpPr>
          <p:cNvPr id="5" name="Platshållare för datum 4">
            <a:extLst>
              <a:ext uri="{FF2B5EF4-FFF2-40B4-BE49-F238E27FC236}">
                <a16:creationId xmlns:a16="http://schemas.microsoft.com/office/drawing/2014/main" id="{4486E251-E237-48F3-A665-C028DF6CD251}"/>
              </a:ext>
            </a:extLst>
          </p:cNvPr>
          <p:cNvSpPr>
            <a:spLocks noGrp="1"/>
          </p:cNvSpPr>
          <p:nvPr>
            <p:ph type="dt" sz="half" idx="10"/>
          </p:nvPr>
        </p:nvSpPr>
        <p:spPr/>
        <p:txBody>
          <a:bodyPr/>
          <a:lstStyle/>
          <a:p>
            <a:endParaRPr lang="sv-SE" dirty="0"/>
          </a:p>
        </p:txBody>
      </p:sp>
      <p:sp>
        <p:nvSpPr>
          <p:cNvPr id="6" name="Platshållare för sidfot 5">
            <a:extLst>
              <a:ext uri="{FF2B5EF4-FFF2-40B4-BE49-F238E27FC236}">
                <a16:creationId xmlns:a16="http://schemas.microsoft.com/office/drawing/2014/main" id="{1DBFDE46-85BC-4ABE-9B2B-D68A1B5ADE11}"/>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AA52C3F6-880B-426A-8267-9CED7F434165}"/>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41227158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1380E8C-3963-4841-902F-AF0F6C452F8B}"/>
              </a:ext>
            </a:extLst>
          </p:cNvPr>
          <p:cNvSpPr>
            <a:spLocks noGrp="1"/>
          </p:cNvSpPr>
          <p:nvPr>
            <p:ph type="title"/>
          </p:nvPr>
        </p:nvSpPr>
        <p:spPr>
          <a:xfrm>
            <a:off x="630238" y="457200"/>
            <a:ext cx="2949575" cy="1600200"/>
          </a:xfrm>
        </p:spPr>
        <p:txBody>
          <a:bodyPr anchor="b"/>
          <a:lstStyle>
            <a:lvl1pPr>
              <a:defRPr sz="3200"/>
            </a:lvl1pPr>
          </a:lstStyle>
          <a:p>
            <a:r>
              <a:rPr lang="sv-SE"/>
              <a:t>Klicka här för att ändra format</a:t>
            </a:r>
          </a:p>
        </p:txBody>
      </p:sp>
      <p:sp>
        <p:nvSpPr>
          <p:cNvPr id="3" name="Platshållare för bild 2">
            <a:extLst>
              <a:ext uri="{FF2B5EF4-FFF2-40B4-BE49-F238E27FC236}">
                <a16:creationId xmlns:a16="http://schemas.microsoft.com/office/drawing/2014/main" id="{F0C03D94-D9A9-49DD-B0A4-C3538EC609EB}"/>
              </a:ext>
            </a:extLst>
          </p:cNvPr>
          <p:cNvSpPr>
            <a:spLocks noGrp="1"/>
          </p:cNvSpPr>
          <p:nvPr>
            <p:ph type="pic" idx="1"/>
          </p:nvPr>
        </p:nvSpPr>
        <p:spPr>
          <a:xfrm>
            <a:off x="3887788" y="987425"/>
            <a:ext cx="4629150" cy="527688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23F6D1A7-6427-4C30-AEFE-B5828DA0B9C1}"/>
              </a:ext>
            </a:extLst>
          </p:cNvPr>
          <p:cNvSpPr>
            <a:spLocks noGrp="1"/>
          </p:cNvSpPr>
          <p:nvPr>
            <p:ph type="body" sz="half" idx="2"/>
          </p:nvPr>
        </p:nvSpPr>
        <p:spPr>
          <a:xfrm>
            <a:off x="630238" y="2057399"/>
            <a:ext cx="2949575" cy="420691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152C55F2-441D-4FBB-B74A-DB08EAAF9BEA}"/>
              </a:ext>
            </a:extLst>
          </p:cNvPr>
          <p:cNvSpPr>
            <a:spLocks noGrp="1"/>
          </p:cNvSpPr>
          <p:nvPr>
            <p:ph type="dt" sz="half" idx="10"/>
          </p:nvPr>
        </p:nvSpPr>
        <p:spPr/>
        <p:txBody>
          <a:bodyPr/>
          <a:lstStyle/>
          <a:p>
            <a:endParaRPr lang="sv-SE" dirty="0"/>
          </a:p>
        </p:txBody>
      </p:sp>
      <p:sp>
        <p:nvSpPr>
          <p:cNvPr id="6" name="Platshållare för sidfot 5">
            <a:extLst>
              <a:ext uri="{FF2B5EF4-FFF2-40B4-BE49-F238E27FC236}">
                <a16:creationId xmlns:a16="http://schemas.microsoft.com/office/drawing/2014/main" id="{5FCEAA9E-DC21-4320-8E68-61B55D931843}"/>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285D0A8B-3D24-4283-B3CE-8F7349507C12}"/>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24744037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E06F8F0-7162-4FCD-A03F-06346CD7AD97}"/>
              </a:ext>
            </a:extLst>
          </p:cNvPr>
          <p:cNvSpPr>
            <a:spLocks noGrp="1"/>
          </p:cNvSpPr>
          <p:nvPr>
            <p:ph type="title"/>
          </p:nvPr>
        </p:nvSpPr>
        <p:spPr/>
        <p:txBody>
          <a:bodyPr/>
          <a:lstStyle/>
          <a:p>
            <a:r>
              <a:rPr lang="sv-SE"/>
              <a:t>Klicka här för att ändra format</a:t>
            </a:r>
          </a:p>
        </p:txBody>
      </p:sp>
      <p:sp>
        <p:nvSpPr>
          <p:cNvPr id="3" name="Platshållare för lodrät text 2">
            <a:extLst>
              <a:ext uri="{FF2B5EF4-FFF2-40B4-BE49-F238E27FC236}">
                <a16:creationId xmlns:a16="http://schemas.microsoft.com/office/drawing/2014/main" id="{B94248D1-9FE5-42EB-96D1-46CB39D64348}"/>
              </a:ext>
            </a:extLst>
          </p:cNvPr>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4580223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078D859D-1623-420A-8503-5B67033F798E}"/>
              </a:ext>
            </a:extLst>
          </p:cNvPr>
          <p:cNvSpPr>
            <a:spLocks noGrp="1"/>
          </p:cNvSpPr>
          <p:nvPr>
            <p:ph type="title" orient="vert"/>
          </p:nvPr>
        </p:nvSpPr>
        <p:spPr>
          <a:xfrm>
            <a:off x="6450013" y="806450"/>
            <a:ext cx="1914525" cy="5200650"/>
          </a:xfrm>
        </p:spPr>
        <p:txBody>
          <a:bodyPr vert="eaVert"/>
          <a:lstStyle/>
          <a:p>
            <a:r>
              <a:rPr lang="sv-SE"/>
              <a:t>Klicka här för att ändra format</a:t>
            </a:r>
          </a:p>
        </p:txBody>
      </p:sp>
      <p:sp>
        <p:nvSpPr>
          <p:cNvPr id="3" name="Platshållare för lodrät text 2">
            <a:extLst>
              <a:ext uri="{FF2B5EF4-FFF2-40B4-BE49-F238E27FC236}">
                <a16:creationId xmlns:a16="http://schemas.microsoft.com/office/drawing/2014/main" id="{C98322CF-6F3D-47F1-8A43-FB35AC650FFC}"/>
              </a:ext>
            </a:extLst>
          </p:cNvPr>
          <p:cNvSpPr>
            <a:spLocks noGrp="1"/>
          </p:cNvSpPr>
          <p:nvPr>
            <p:ph type="body" orient="vert" idx="1"/>
          </p:nvPr>
        </p:nvSpPr>
        <p:spPr>
          <a:xfrm>
            <a:off x="704850" y="806450"/>
            <a:ext cx="5592763" cy="5200650"/>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930508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089CE38-6808-4F74-B2E2-F1E2E897929F}"/>
              </a:ext>
            </a:extLst>
          </p:cNvPr>
          <p:cNvSpPr>
            <a:spLocks noGrp="1"/>
          </p:cNvSpPr>
          <p:nvPr>
            <p:ph type="title"/>
          </p:nvPr>
        </p:nvSpPr>
        <p:spPr>
          <a:xfrm>
            <a:off x="623888" y="1709738"/>
            <a:ext cx="7886700" cy="2852737"/>
          </a:xfrm>
        </p:spPr>
        <p:txBody>
          <a:bodyPr anchor="b"/>
          <a:lstStyle>
            <a:lvl1pPr>
              <a:defRPr sz="6000"/>
            </a:lvl1pPr>
          </a:lstStyle>
          <a:p>
            <a:r>
              <a:rPr lang="sv-SE"/>
              <a:t>Klicka här för att ändra format</a:t>
            </a:r>
          </a:p>
        </p:txBody>
      </p:sp>
      <p:sp>
        <p:nvSpPr>
          <p:cNvPr id="3" name="Platshållare för text 2">
            <a:extLst>
              <a:ext uri="{FF2B5EF4-FFF2-40B4-BE49-F238E27FC236}">
                <a16:creationId xmlns:a16="http://schemas.microsoft.com/office/drawing/2014/main" id="{EB61C847-C224-4A3E-8860-260FDC1260F2}"/>
              </a:ext>
            </a:extLst>
          </p:cNvPr>
          <p:cNvSpPr>
            <a:spLocks noGrp="1"/>
          </p:cNvSpPr>
          <p:nvPr>
            <p:ph type="body" idx="1"/>
          </p:nvPr>
        </p:nvSpPr>
        <p:spPr>
          <a:xfrm>
            <a:off x="623888" y="4589463"/>
            <a:ext cx="7886700" cy="12080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sv-SE"/>
              <a:t>Redigera format för bakgrundstext</a:t>
            </a:r>
          </a:p>
        </p:txBody>
      </p:sp>
      <p:sp>
        <p:nvSpPr>
          <p:cNvPr id="4" name="Platshållare för datum 3">
            <a:extLst>
              <a:ext uri="{FF2B5EF4-FFF2-40B4-BE49-F238E27FC236}">
                <a16:creationId xmlns:a16="http://schemas.microsoft.com/office/drawing/2014/main" id="{4330CCAD-F9BC-4545-9FF6-C422A16F52A9}"/>
              </a:ext>
            </a:extLst>
          </p:cNvPr>
          <p:cNvSpPr>
            <a:spLocks noGrp="1"/>
          </p:cNvSpPr>
          <p:nvPr>
            <p:ph type="dt" sz="half" idx="10"/>
          </p:nvPr>
        </p:nvSpPr>
        <p:spPr/>
        <p:txBody>
          <a:bodyPr/>
          <a:lstStyle/>
          <a:p>
            <a:endParaRPr lang="sv-SE"/>
          </a:p>
        </p:txBody>
      </p:sp>
      <p:sp>
        <p:nvSpPr>
          <p:cNvPr id="5" name="Platshållare för sidfot 4">
            <a:extLst>
              <a:ext uri="{FF2B5EF4-FFF2-40B4-BE49-F238E27FC236}">
                <a16:creationId xmlns:a16="http://schemas.microsoft.com/office/drawing/2014/main" id="{A35D6ED4-514B-4401-AF98-E010D7311E7A}"/>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8C44A918-60C8-4B4D-AAB7-64B03C34C65A}"/>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2286363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14A9B8E-598A-41D8-94B7-11378BDB9701}"/>
              </a:ext>
            </a:extLst>
          </p:cNvPr>
          <p:cNvSpPr>
            <a:spLocks noGrp="1"/>
          </p:cNvSpPr>
          <p:nvPr>
            <p:ph type="title"/>
          </p:nvPr>
        </p:nvSpPr>
        <p:spPr/>
        <p:txBody>
          <a:bodyPr/>
          <a:lstStyle/>
          <a:p>
            <a:r>
              <a:rPr lang="sv-SE"/>
              <a:t>Klicka här för att ändra format</a:t>
            </a:r>
          </a:p>
        </p:txBody>
      </p:sp>
      <p:sp>
        <p:nvSpPr>
          <p:cNvPr id="3" name="Platshållare för innehåll 2">
            <a:extLst>
              <a:ext uri="{FF2B5EF4-FFF2-40B4-BE49-F238E27FC236}">
                <a16:creationId xmlns:a16="http://schemas.microsoft.com/office/drawing/2014/main" id="{FF85310C-F73F-409E-B452-E62D69364CD3}"/>
              </a:ext>
            </a:extLst>
          </p:cNvPr>
          <p:cNvSpPr>
            <a:spLocks noGrp="1"/>
          </p:cNvSpPr>
          <p:nvPr>
            <p:ph sz="half" idx="1"/>
          </p:nvPr>
        </p:nvSpPr>
        <p:spPr>
          <a:xfrm>
            <a:off x="706438" y="1651000"/>
            <a:ext cx="3752850" cy="414655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D567B4CC-C7A6-4632-AE2A-98B687B2CD01}"/>
              </a:ext>
            </a:extLst>
          </p:cNvPr>
          <p:cNvSpPr>
            <a:spLocks noGrp="1"/>
          </p:cNvSpPr>
          <p:nvPr>
            <p:ph sz="half" idx="2"/>
          </p:nvPr>
        </p:nvSpPr>
        <p:spPr>
          <a:xfrm>
            <a:off x="4611688" y="1651000"/>
            <a:ext cx="3752850" cy="414655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0E9FFABF-3A7A-44FB-A5B8-F03545154467}"/>
              </a:ext>
            </a:extLst>
          </p:cNvPr>
          <p:cNvSpPr>
            <a:spLocks noGrp="1"/>
          </p:cNvSpPr>
          <p:nvPr>
            <p:ph type="dt" sz="half" idx="10"/>
          </p:nvPr>
        </p:nvSpPr>
        <p:spPr/>
        <p:txBody>
          <a:bodyPr/>
          <a:lstStyle/>
          <a:p>
            <a:endParaRPr lang="sv-SE" dirty="0"/>
          </a:p>
        </p:txBody>
      </p:sp>
      <p:sp>
        <p:nvSpPr>
          <p:cNvPr id="6" name="Platshållare för sidfot 5">
            <a:extLst>
              <a:ext uri="{FF2B5EF4-FFF2-40B4-BE49-F238E27FC236}">
                <a16:creationId xmlns:a16="http://schemas.microsoft.com/office/drawing/2014/main" id="{367BF071-2E16-4658-B1B9-082FE300A111}"/>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8442532B-D2D3-4A3B-A692-5FE51F51955B}"/>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3041581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35D2FF-F2EF-4F03-9607-650C37103799}"/>
              </a:ext>
            </a:extLst>
          </p:cNvPr>
          <p:cNvSpPr>
            <a:spLocks noGrp="1"/>
          </p:cNvSpPr>
          <p:nvPr>
            <p:ph type="title"/>
          </p:nvPr>
        </p:nvSpPr>
        <p:spPr>
          <a:xfrm>
            <a:off x="630238" y="365125"/>
            <a:ext cx="7886700" cy="1325563"/>
          </a:xfrm>
        </p:spPr>
        <p:txBody>
          <a:bodyPr/>
          <a:lstStyle/>
          <a:p>
            <a:r>
              <a:rPr lang="sv-SE"/>
              <a:t>Klicka här för att ändra format</a:t>
            </a:r>
          </a:p>
        </p:txBody>
      </p:sp>
      <p:sp>
        <p:nvSpPr>
          <p:cNvPr id="3" name="Platshållare för text 2">
            <a:extLst>
              <a:ext uri="{FF2B5EF4-FFF2-40B4-BE49-F238E27FC236}">
                <a16:creationId xmlns:a16="http://schemas.microsoft.com/office/drawing/2014/main" id="{E5914C83-F8DA-434A-86AC-92BF45A48DF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a:extLst>
              <a:ext uri="{FF2B5EF4-FFF2-40B4-BE49-F238E27FC236}">
                <a16:creationId xmlns:a16="http://schemas.microsoft.com/office/drawing/2014/main" id="{A9EE0F89-6230-4935-86D2-93CBCB39E117}"/>
              </a:ext>
            </a:extLst>
          </p:cNvPr>
          <p:cNvSpPr>
            <a:spLocks noGrp="1"/>
          </p:cNvSpPr>
          <p:nvPr>
            <p:ph sz="half" idx="2"/>
          </p:nvPr>
        </p:nvSpPr>
        <p:spPr>
          <a:xfrm>
            <a:off x="630238" y="2505075"/>
            <a:ext cx="3868737" cy="329247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FD681B22-3F5F-49F3-B2E5-A4055855769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a:extLst>
              <a:ext uri="{FF2B5EF4-FFF2-40B4-BE49-F238E27FC236}">
                <a16:creationId xmlns:a16="http://schemas.microsoft.com/office/drawing/2014/main" id="{8E4BAC24-EEAB-45AF-B7D4-4C86FD2BD35A}"/>
              </a:ext>
            </a:extLst>
          </p:cNvPr>
          <p:cNvSpPr>
            <a:spLocks noGrp="1"/>
          </p:cNvSpPr>
          <p:nvPr>
            <p:ph sz="quarter" idx="4"/>
          </p:nvPr>
        </p:nvSpPr>
        <p:spPr>
          <a:xfrm>
            <a:off x="4629150" y="2505075"/>
            <a:ext cx="3887788" cy="329247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8086D61E-6563-437A-B5C3-0F331765104A}"/>
              </a:ext>
            </a:extLst>
          </p:cNvPr>
          <p:cNvSpPr>
            <a:spLocks noGrp="1"/>
          </p:cNvSpPr>
          <p:nvPr>
            <p:ph type="dt" sz="half" idx="10"/>
          </p:nvPr>
        </p:nvSpPr>
        <p:spPr/>
        <p:txBody>
          <a:bodyPr/>
          <a:lstStyle/>
          <a:p>
            <a:endParaRPr lang="sv-SE" dirty="0"/>
          </a:p>
        </p:txBody>
      </p:sp>
      <p:sp>
        <p:nvSpPr>
          <p:cNvPr id="8" name="Platshållare för sidfot 7">
            <a:extLst>
              <a:ext uri="{FF2B5EF4-FFF2-40B4-BE49-F238E27FC236}">
                <a16:creationId xmlns:a16="http://schemas.microsoft.com/office/drawing/2014/main" id="{FD32D7C3-59CA-45E5-8AF5-FAD43173F05E}"/>
              </a:ext>
            </a:extLst>
          </p:cNvPr>
          <p:cNvSpPr>
            <a:spLocks noGrp="1"/>
          </p:cNvSpPr>
          <p:nvPr>
            <p:ph type="ftr" sz="quarter" idx="11"/>
          </p:nvPr>
        </p:nvSpPr>
        <p:spPr/>
        <p:txBody>
          <a:bodyPr/>
          <a:lstStyle/>
          <a:p>
            <a:endParaRPr lang="sv-SE" dirty="0"/>
          </a:p>
        </p:txBody>
      </p:sp>
      <p:sp>
        <p:nvSpPr>
          <p:cNvPr id="9" name="Platshållare för bildnummer 8">
            <a:extLst>
              <a:ext uri="{FF2B5EF4-FFF2-40B4-BE49-F238E27FC236}">
                <a16:creationId xmlns:a16="http://schemas.microsoft.com/office/drawing/2014/main" id="{2D0902F9-DFBB-4E53-8B11-0A7221875C7B}"/>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4009907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6DCB9E5-C985-4A41-B507-4DDB87E95FCD}"/>
              </a:ext>
            </a:extLst>
          </p:cNvPr>
          <p:cNvSpPr>
            <a:spLocks noGrp="1"/>
          </p:cNvSpPr>
          <p:nvPr>
            <p:ph type="title"/>
          </p:nvPr>
        </p:nvSpPr>
        <p:spPr/>
        <p:txBody>
          <a:bodyPr/>
          <a:lstStyle/>
          <a:p>
            <a:r>
              <a:rPr lang="sv-SE"/>
              <a:t>Klicka här för att ändra format</a:t>
            </a:r>
          </a:p>
        </p:txBody>
      </p:sp>
      <p:sp>
        <p:nvSpPr>
          <p:cNvPr id="3" name="Platshållare för datum 2">
            <a:extLst>
              <a:ext uri="{FF2B5EF4-FFF2-40B4-BE49-F238E27FC236}">
                <a16:creationId xmlns:a16="http://schemas.microsoft.com/office/drawing/2014/main" id="{C8448DA3-8493-43D0-BBCD-C2EA8CA3FE03}"/>
              </a:ext>
            </a:extLst>
          </p:cNvPr>
          <p:cNvSpPr>
            <a:spLocks noGrp="1"/>
          </p:cNvSpPr>
          <p:nvPr>
            <p:ph type="dt" sz="half" idx="10"/>
          </p:nvPr>
        </p:nvSpPr>
        <p:spPr/>
        <p:txBody>
          <a:bodyPr/>
          <a:lstStyle/>
          <a:p>
            <a:endParaRPr lang="sv-SE" dirty="0"/>
          </a:p>
        </p:txBody>
      </p:sp>
      <p:sp>
        <p:nvSpPr>
          <p:cNvPr id="4" name="Platshållare för sidfot 3">
            <a:extLst>
              <a:ext uri="{FF2B5EF4-FFF2-40B4-BE49-F238E27FC236}">
                <a16:creationId xmlns:a16="http://schemas.microsoft.com/office/drawing/2014/main" id="{D9F90420-8D9B-4773-A833-65EBC50AD771}"/>
              </a:ext>
            </a:extLst>
          </p:cNvPr>
          <p:cNvSpPr>
            <a:spLocks noGrp="1"/>
          </p:cNvSpPr>
          <p:nvPr>
            <p:ph type="ftr" sz="quarter" idx="11"/>
          </p:nvPr>
        </p:nvSpPr>
        <p:spPr/>
        <p:txBody>
          <a:bodyPr/>
          <a:lstStyle/>
          <a:p>
            <a:endParaRPr lang="sv-SE" dirty="0"/>
          </a:p>
        </p:txBody>
      </p:sp>
      <p:sp>
        <p:nvSpPr>
          <p:cNvPr id="5" name="Platshållare för bildnummer 4">
            <a:extLst>
              <a:ext uri="{FF2B5EF4-FFF2-40B4-BE49-F238E27FC236}">
                <a16:creationId xmlns:a16="http://schemas.microsoft.com/office/drawing/2014/main" id="{E19F8367-5A5A-48FD-A3A5-731AABD345D4}"/>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1929268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053E859F-92AD-4FFD-B12C-11CCCE63F50A}"/>
              </a:ext>
            </a:extLst>
          </p:cNvPr>
          <p:cNvSpPr>
            <a:spLocks noGrp="1"/>
          </p:cNvSpPr>
          <p:nvPr>
            <p:ph type="dt" sz="half" idx="10"/>
          </p:nvPr>
        </p:nvSpPr>
        <p:spPr/>
        <p:txBody>
          <a:bodyPr/>
          <a:lstStyle/>
          <a:p>
            <a:endParaRPr lang="sv-SE" dirty="0"/>
          </a:p>
        </p:txBody>
      </p:sp>
      <p:sp>
        <p:nvSpPr>
          <p:cNvPr id="3" name="Platshållare för sidfot 2">
            <a:extLst>
              <a:ext uri="{FF2B5EF4-FFF2-40B4-BE49-F238E27FC236}">
                <a16:creationId xmlns:a16="http://schemas.microsoft.com/office/drawing/2014/main" id="{6F34F9E9-CF85-4093-8C8E-F1964BF7781D}"/>
              </a:ext>
            </a:extLst>
          </p:cNvPr>
          <p:cNvSpPr>
            <a:spLocks noGrp="1"/>
          </p:cNvSpPr>
          <p:nvPr>
            <p:ph type="ftr" sz="quarter" idx="11"/>
          </p:nvPr>
        </p:nvSpPr>
        <p:spPr/>
        <p:txBody>
          <a:bodyPr/>
          <a:lstStyle/>
          <a:p>
            <a:endParaRPr lang="sv-SE" dirty="0"/>
          </a:p>
        </p:txBody>
      </p:sp>
      <p:sp>
        <p:nvSpPr>
          <p:cNvPr id="4" name="Platshållare för bildnummer 3">
            <a:extLst>
              <a:ext uri="{FF2B5EF4-FFF2-40B4-BE49-F238E27FC236}">
                <a16:creationId xmlns:a16="http://schemas.microsoft.com/office/drawing/2014/main" id="{99C3823F-359A-4520-85A9-06E63D02AB86}"/>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744467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3679E70-0082-4C61-B1C7-E0C7FCA78117}"/>
              </a:ext>
            </a:extLst>
          </p:cNvPr>
          <p:cNvSpPr>
            <a:spLocks noGrp="1"/>
          </p:cNvSpPr>
          <p:nvPr>
            <p:ph type="title"/>
          </p:nvPr>
        </p:nvSpPr>
        <p:spPr>
          <a:xfrm>
            <a:off x="630238" y="457200"/>
            <a:ext cx="2949575" cy="1600200"/>
          </a:xfrm>
        </p:spPr>
        <p:txBody>
          <a:bodyPr anchor="b"/>
          <a:lstStyle>
            <a:lvl1pPr>
              <a:defRPr sz="3200"/>
            </a:lvl1pPr>
          </a:lstStyle>
          <a:p>
            <a:r>
              <a:rPr lang="sv-SE"/>
              <a:t>Klicka här för att ändra format</a:t>
            </a:r>
          </a:p>
        </p:txBody>
      </p:sp>
      <p:sp>
        <p:nvSpPr>
          <p:cNvPr id="3" name="Platshållare för innehåll 2">
            <a:extLst>
              <a:ext uri="{FF2B5EF4-FFF2-40B4-BE49-F238E27FC236}">
                <a16:creationId xmlns:a16="http://schemas.microsoft.com/office/drawing/2014/main" id="{F352D12D-DDBB-4B49-8189-2FE1786CEDEE}"/>
              </a:ext>
            </a:extLst>
          </p:cNvPr>
          <p:cNvSpPr>
            <a:spLocks noGrp="1"/>
          </p:cNvSpPr>
          <p:nvPr>
            <p:ph idx="1"/>
          </p:nvPr>
        </p:nvSpPr>
        <p:spPr>
          <a:xfrm>
            <a:off x="3887788" y="987425"/>
            <a:ext cx="4629150" cy="48101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95696B2B-A1F5-42F9-BE2A-92649D82D6E8}"/>
              </a:ext>
            </a:extLst>
          </p:cNvPr>
          <p:cNvSpPr>
            <a:spLocks noGrp="1"/>
          </p:cNvSpPr>
          <p:nvPr>
            <p:ph type="body" sz="half" idx="2"/>
          </p:nvPr>
        </p:nvSpPr>
        <p:spPr>
          <a:xfrm>
            <a:off x="630238" y="2057400"/>
            <a:ext cx="2949575" cy="372242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4486E251-E237-48F3-A665-C028DF6CD251}"/>
              </a:ext>
            </a:extLst>
          </p:cNvPr>
          <p:cNvSpPr>
            <a:spLocks noGrp="1"/>
          </p:cNvSpPr>
          <p:nvPr>
            <p:ph type="dt" sz="half" idx="10"/>
          </p:nvPr>
        </p:nvSpPr>
        <p:spPr/>
        <p:txBody>
          <a:bodyPr/>
          <a:lstStyle/>
          <a:p>
            <a:endParaRPr lang="sv-SE" dirty="0"/>
          </a:p>
        </p:txBody>
      </p:sp>
      <p:sp>
        <p:nvSpPr>
          <p:cNvPr id="6" name="Platshållare för sidfot 5">
            <a:extLst>
              <a:ext uri="{FF2B5EF4-FFF2-40B4-BE49-F238E27FC236}">
                <a16:creationId xmlns:a16="http://schemas.microsoft.com/office/drawing/2014/main" id="{1DBFDE46-85BC-4ABE-9B2B-D68A1B5ADE11}"/>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AA52C3F6-880B-426A-8267-9CED7F434165}"/>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2070826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1380E8C-3963-4841-902F-AF0F6C452F8B}"/>
              </a:ext>
            </a:extLst>
          </p:cNvPr>
          <p:cNvSpPr>
            <a:spLocks noGrp="1"/>
          </p:cNvSpPr>
          <p:nvPr>
            <p:ph type="title"/>
          </p:nvPr>
        </p:nvSpPr>
        <p:spPr>
          <a:xfrm>
            <a:off x="630238" y="457200"/>
            <a:ext cx="2949575" cy="1600200"/>
          </a:xfrm>
        </p:spPr>
        <p:txBody>
          <a:bodyPr anchor="b"/>
          <a:lstStyle>
            <a:lvl1pPr>
              <a:defRPr sz="3200"/>
            </a:lvl1pPr>
          </a:lstStyle>
          <a:p>
            <a:r>
              <a:rPr lang="sv-SE"/>
              <a:t>Klicka här för att ändra format</a:t>
            </a:r>
          </a:p>
        </p:txBody>
      </p:sp>
      <p:sp>
        <p:nvSpPr>
          <p:cNvPr id="3" name="Platshållare för bild 2">
            <a:extLst>
              <a:ext uri="{FF2B5EF4-FFF2-40B4-BE49-F238E27FC236}">
                <a16:creationId xmlns:a16="http://schemas.microsoft.com/office/drawing/2014/main" id="{F0C03D94-D9A9-49DD-B0A4-C3538EC609EB}"/>
              </a:ext>
            </a:extLst>
          </p:cNvPr>
          <p:cNvSpPr>
            <a:spLocks noGrp="1"/>
          </p:cNvSpPr>
          <p:nvPr>
            <p:ph type="pic" idx="1"/>
          </p:nvPr>
        </p:nvSpPr>
        <p:spPr>
          <a:xfrm>
            <a:off x="3887788" y="987425"/>
            <a:ext cx="4629150" cy="48101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a:extLst>
              <a:ext uri="{FF2B5EF4-FFF2-40B4-BE49-F238E27FC236}">
                <a16:creationId xmlns:a16="http://schemas.microsoft.com/office/drawing/2014/main" id="{23F6D1A7-6427-4C30-AEFE-B5828DA0B9C1}"/>
              </a:ext>
            </a:extLst>
          </p:cNvPr>
          <p:cNvSpPr>
            <a:spLocks noGrp="1"/>
          </p:cNvSpPr>
          <p:nvPr>
            <p:ph type="body" sz="half" idx="2"/>
          </p:nvPr>
        </p:nvSpPr>
        <p:spPr>
          <a:xfrm>
            <a:off x="630238" y="2057400"/>
            <a:ext cx="2949575" cy="372242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152C55F2-441D-4FBB-B74A-DB08EAAF9BEA}"/>
              </a:ext>
            </a:extLst>
          </p:cNvPr>
          <p:cNvSpPr>
            <a:spLocks noGrp="1"/>
          </p:cNvSpPr>
          <p:nvPr>
            <p:ph type="dt" sz="half" idx="10"/>
          </p:nvPr>
        </p:nvSpPr>
        <p:spPr/>
        <p:txBody>
          <a:bodyPr/>
          <a:lstStyle/>
          <a:p>
            <a:endParaRPr lang="sv-SE" dirty="0"/>
          </a:p>
        </p:txBody>
      </p:sp>
      <p:sp>
        <p:nvSpPr>
          <p:cNvPr id="6" name="Platshållare för sidfot 5">
            <a:extLst>
              <a:ext uri="{FF2B5EF4-FFF2-40B4-BE49-F238E27FC236}">
                <a16:creationId xmlns:a16="http://schemas.microsoft.com/office/drawing/2014/main" id="{5FCEAA9E-DC21-4320-8E68-61B55D931843}"/>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285D0A8B-3D24-4283-B3CE-8F7349507C12}"/>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2191818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B4893C24-FF6C-427F-8EA7-FB7BDBB315F1}"/>
              </a:ext>
            </a:extLst>
          </p:cNvPr>
          <p:cNvCxnSpPr/>
          <p:nvPr/>
        </p:nvCxnSpPr>
        <p:spPr>
          <a:xfrm>
            <a:off x="714375" y="6072188"/>
            <a:ext cx="7643813" cy="1587"/>
          </a:xfrm>
          <a:prstGeom prst="line">
            <a:avLst/>
          </a:prstGeom>
          <a:ln w="6350">
            <a:solidFill>
              <a:schemeClr val="tx1"/>
            </a:solidFill>
          </a:ln>
        </p:spPr>
        <p:style>
          <a:lnRef idx="1">
            <a:schemeClr val="dk1"/>
          </a:lnRef>
          <a:fillRef idx="0">
            <a:schemeClr val="dk1"/>
          </a:fillRef>
          <a:effectRef idx="0">
            <a:schemeClr val="dk1"/>
          </a:effectRef>
          <a:fontRef idx="minor">
            <a:schemeClr val="tx1"/>
          </a:fontRef>
        </p:style>
      </p:cxnSp>
      <p:sp>
        <p:nvSpPr>
          <p:cNvPr id="97283" name="Title Placeholder 1">
            <a:extLst>
              <a:ext uri="{FF2B5EF4-FFF2-40B4-BE49-F238E27FC236}">
                <a16:creationId xmlns:a16="http://schemas.microsoft.com/office/drawing/2014/main" id="{898ACD82-24E2-490D-BABA-5127D9F80372}"/>
              </a:ext>
            </a:extLst>
          </p:cNvPr>
          <p:cNvSpPr>
            <a:spLocks noGrp="1"/>
          </p:cNvSpPr>
          <p:nvPr>
            <p:ph type="title"/>
          </p:nvPr>
        </p:nvSpPr>
        <p:spPr bwMode="auto">
          <a:xfrm>
            <a:off x="704850" y="806450"/>
            <a:ext cx="7645400"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a:t>Klicka här för att ändra formatet för bakgrundsrubriken</a:t>
            </a:r>
          </a:p>
        </p:txBody>
      </p:sp>
      <p:sp>
        <p:nvSpPr>
          <p:cNvPr id="97284" name="Text Placeholder 2">
            <a:extLst>
              <a:ext uri="{FF2B5EF4-FFF2-40B4-BE49-F238E27FC236}">
                <a16:creationId xmlns:a16="http://schemas.microsoft.com/office/drawing/2014/main" id="{AFC07BE9-C9F9-4F87-B49D-9B68B41ADCFA}"/>
              </a:ext>
            </a:extLst>
          </p:cNvPr>
          <p:cNvSpPr>
            <a:spLocks noGrp="1"/>
          </p:cNvSpPr>
          <p:nvPr>
            <p:ph type="body" idx="1"/>
          </p:nvPr>
        </p:nvSpPr>
        <p:spPr bwMode="auto">
          <a:xfrm>
            <a:off x="706438" y="1651000"/>
            <a:ext cx="7658100" cy="4136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a:t>Klicka här för att ändra format på bakgrundstexten</a:t>
            </a:r>
          </a:p>
          <a:p>
            <a:pPr lvl="1"/>
            <a:r>
              <a:rPr lang="sv-SE" altLang="sv-SE"/>
              <a:t>Nivå två</a:t>
            </a:r>
          </a:p>
          <a:p>
            <a:pPr lvl="2"/>
            <a:r>
              <a:rPr lang="sv-SE" altLang="sv-SE"/>
              <a:t>Nivå tre</a:t>
            </a:r>
          </a:p>
          <a:p>
            <a:pPr lvl="3"/>
            <a:r>
              <a:rPr lang="sv-SE" altLang="sv-SE"/>
              <a:t>Nivå fyra</a:t>
            </a:r>
          </a:p>
          <a:p>
            <a:pPr lvl="4"/>
            <a:r>
              <a:rPr lang="sv-SE" altLang="sv-SE"/>
              <a:t>Nivå fem</a:t>
            </a:r>
          </a:p>
        </p:txBody>
      </p:sp>
      <p:pic>
        <p:nvPicPr>
          <p:cNvPr id="97285" name="Picture 5" descr="090323_Lnu_Wordmark_Kalmar_Växjö_påhäng_transparent">
            <a:extLst>
              <a:ext uri="{FF2B5EF4-FFF2-40B4-BE49-F238E27FC236}">
                <a16:creationId xmlns:a16="http://schemas.microsoft.com/office/drawing/2014/main" id="{B8E9F3E9-8974-4276-AC2E-9BD850B07166}"/>
              </a:ext>
            </a:extLst>
          </p:cNvPr>
          <p:cNvPicPr>
            <a:picLocks noChangeAspect="1" noChangeArrowheads="1"/>
          </p:cNvPicPr>
          <p:nvPr/>
        </p:nvPicPr>
        <p:blipFill>
          <a:blip r:embed="rId14" cstate="hqprint">
            <a:extLst>
              <a:ext uri="{28A0092B-C50C-407E-A947-70E740481C1C}">
                <a14:useLocalDpi xmlns:a14="http://schemas.microsoft.com/office/drawing/2010/main" val="0"/>
              </a:ext>
            </a:extLst>
          </a:blip>
          <a:srcRect/>
          <a:stretch>
            <a:fillRect/>
          </a:stretch>
        </p:blipFill>
        <p:spPr bwMode="auto">
          <a:xfrm>
            <a:off x="714375" y="6299200"/>
            <a:ext cx="29241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7286" name="Picture 6" descr="090323_Lnu_Symbol">
            <a:extLst>
              <a:ext uri="{FF2B5EF4-FFF2-40B4-BE49-F238E27FC236}">
                <a16:creationId xmlns:a16="http://schemas.microsoft.com/office/drawing/2014/main" id="{00C96DF5-943A-4F73-BB12-81D5565796AB}"/>
              </a:ext>
            </a:extLst>
          </p:cNvPr>
          <p:cNvPicPr>
            <a:picLocks noChangeAspect="1" noChangeArrowheads="1"/>
          </p:cNvPicPr>
          <p:nvPr userDrawn="1"/>
        </p:nvPicPr>
        <p:blipFill>
          <a:blip r:embed="rId15" cstate="hqprint">
            <a:extLst>
              <a:ext uri="{28A0092B-C50C-407E-A947-70E740481C1C}">
                <a14:useLocalDpi xmlns:a14="http://schemas.microsoft.com/office/drawing/2010/main" val="0"/>
              </a:ext>
            </a:extLst>
          </a:blip>
          <a:srcRect/>
          <a:stretch>
            <a:fillRect/>
          </a:stretch>
        </p:blipFill>
        <p:spPr bwMode="auto">
          <a:xfrm>
            <a:off x="8128000" y="6207125"/>
            <a:ext cx="249238"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Platshållare för datum 1">
            <a:extLst>
              <a:ext uri="{FF2B5EF4-FFF2-40B4-BE49-F238E27FC236}">
                <a16:creationId xmlns:a16="http://schemas.microsoft.com/office/drawing/2014/main" id="{34E1CA55-A1DE-4AC3-BB5C-BEBAC74CC2B5}"/>
              </a:ext>
            </a:extLst>
          </p:cNvPr>
          <p:cNvSpPr>
            <a:spLocks noGrp="1"/>
          </p:cNvSpPr>
          <p:nvPr>
            <p:ph type="dt" sz="half" idx="2"/>
          </p:nvPr>
        </p:nvSpPr>
        <p:spPr>
          <a:xfrm>
            <a:off x="704850" y="5797550"/>
            <a:ext cx="2054119" cy="286745"/>
          </a:xfrm>
          <a:prstGeom prst="rect">
            <a:avLst/>
          </a:prstGeom>
        </p:spPr>
        <p:txBody>
          <a:bodyPr vert="horz" lIns="91440" tIns="45720" rIns="91440" bIns="45720" rtlCol="0" anchor="ctr"/>
          <a:lstStyle>
            <a:lvl1pPr algn="l">
              <a:defRPr sz="1200">
                <a:solidFill>
                  <a:schemeClr val="tx1">
                    <a:tint val="75000"/>
                  </a:schemeClr>
                </a:solidFill>
                <a:latin typeface="+mj-lt"/>
              </a:defRPr>
            </a:lvl1pPr>
          </a:lstStyle>
          <a:p>
            <a:endParaRPr lang="sv-SE" dirty="0"/>
          </a:p>
        </p:txBody>
      </p:sp>
      <p:sp>
        <p:nvSpPr>
          <p:cNvPr id="3" name="Platshållare för sidfot 2">
            <a:extLst>
              <a:ext uri="{FF2B5EF4-FFF2-40B4-BE49-F238E27FC236}">
                <a16:creationId xmlns:a16="http://schemas.microsoft.com/office/drawing/2014/main" id="{5E22728F-F791-418D-86DC-0DAFD7ADFB6A}"/>
              </a:ext>
            </a:extLst>
          </p:cNvPr>
          <p:cNvSpPr>
            <a:spLocks noGrp="1"/>
          </p:cNvSpPr>
          <p:nvPr>
            <p:ph type="ftr" sz="quarter" idx="3"/>
          </p:nvPr>
        </p:nvSpPr>
        <p:spPr>
          <a:xfrm>
            <a:off x="3028950" y="5797550"/>
            <a:ext cx="3086100" cy="286745"/>
          </a:xfrm>
          <a:prstGeom prst="rect">
            <a:avLst/>
          </a:prstGeom>
        </p:spPr>
        <p:txBody>
          <a:bodyPr vert="horz" lIns="91440" tIns="45720" rIns="91440" bIns="45720" rtlCol="0" anchor="ctr"/>
          <a:lstStyle>
            <a:lvl1pPr algn="ctr">
              <a:defRPr sz="1200">
                <a:solidFill>
                  <a:schemeClr val="tx1">
                    <a:tint val="75000"/>
                  </a:schemeClr>
                </a:solidFill>
                <a:latin typeface="+mj-lt"/>
              </a:defRPr>
            </a:lvl1pPr>
          </a:lstStyle>
          <a:p>
            <a:endParaRPr lang="sv-SE" dirty="0"/>
          </a:p>
        </p:txBody>
      </p:sp>
      <p:sp>
        <p:nvSpPr>
          <p:cNvPr id="4" name="Platshållare för bildnummer 3">
            <a:extLst>
              <a:ext uri="{FF2B5EF4-FFF2-40B4-BE49-F238E27FC236}">
                <a16:creationId xmlns:a16="http://schemas.microsoft.com/office/drawing/2014/main" id="{E38C8E46-72AA-4DFE-96A8-F5C4DAA2D573}"/>
              </a:ext>
            </a:extLst>
          </p:cNvPr>
          <p:cNvSpPr>
            <a:spLocks noGrp="1"/>
          </p:cNvSpPr>
          <p:nvPr>
            <p:ph type="sldNum" sz="quarter" idx="4"/>
          </p:nvPr>
        </p:nvSpPr>
        <p:spPr>
          <a:xfrm>
            <a:off x="6327195" y="5797550"/>
            <a:ext cx="2037343" cy="286745"/>
          </a:xfrm>
          <a:prstGeom prst="rect">
            <a:avLst/>
          </a:prstGeom>
        </p:spPr>
        <p:txBody>
          <a:bodyPr vert="horz" lIns="91440" tIns="45720" rIns="91440" bIns="45720" rtlCol="0" anchor="ctr"/>
          <a:lstStyle>
            <a:lvl1pPr algn="r">
              <a:defRPr sz="1200">
                <a:solidFill>
                  <a:schemeClr val="tx1">
                    <a:tint val="75000"/>
                  </a:schemeClr>
                </a:solidFill>
                <a:latin typeface="+mj-lt"/>
              </a:defRPr>
            </a:lvl1pPr>
          </a:lstStyle>
          <a:p>
            <a:fld id="{B6BD9627-3329-4DE6-AC63-754435E16E83}" type="slidenum">
              <a:rPr lang="sv-SE" smtClean="0"/>
              <a:pPr/>
              <a:t>‹#›</a:t>
            </a:fld>
            <a:endParaRPr lang="sv-SE"/>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Lst>
  <p:hf sldNum="0" hdr="0" ftr="0" dt="0"/>
  <p:txStyles>
    <p:titleStyle>
      <a:lvl1pPr algn="l" rtl="0" eaLnBrk="1" fontAlgn="base" hangingPunct="1">
        <a:lnSpc>
          <a:spcPts val="2700"/>
        </a:lnSpc>
        <a:spcBef>
          <a:spcPct val="0"/>
        </a:spcBef>
        <a:spcAft>
          <a:spcPct val="0"/>
        </a:spcAft>
        <a:defRPr sz="2700" kern="1200">
          <a:solidFill>
            <a:schemeClr val="tx1"/>
          </a:solidFill>
          <a:latin typeface="+mj-lt"/>
          <a:ea typeface="+mj-ea"/>
          <a:cs typeface="+mj-cs"/>
        </a:defRPr>
      </a:lvl1pPr>
      <a:lvl2pPr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2pPr>
      <a:lvl3pPr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3pPr>
      <a:lvl4pPr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4pPr>
      <a:lvl5pPr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5pPr>
      <a:lvl6pPr marL="457200"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6pPr>
      <a:lvl7pPr marL="914400"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7pPr>
      <a:lvl8pPr marL="1371600"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8pPr>
      <a:lvl9pPr marL="1828800"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9pPr>
    </p:titleStyle>
    <p:bodyStyle>
      <a:lvl1pPr marL="342900" indent="-342900" algn="l" rtl="0" eaLnBrk="1" fontAlgn="base" hangingPunct="1">
        <a:spcBef>
          <a:spcPct val="20000"/>
        </a:spcBef>
        <a:spcAft>
          <a:spcPct val="0"/>
        </a:spcAft>
        <a:buFont typeface="Arial" panose="020B0604020202020204" pitchFamily="34" charset="0"/>
        <a:defRPr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7283" name="Title Placeholder 1">
            <a:extLst>
              <a:ext uri="{FF2B5EF4-FFF2-40B4-BE49-F238E27FC236}">
                <a16:creationId xmlns:a16="http://schemas.microsoft.com/office/drawing/2014/main" id="{898ACD82-24E2-490D-BABA-5127D9F80372}"/>
              </a:ext>
            </a:extLst>
          </p:cNvPr>
          <p:cNvSpPr>
            <a:spLocks noGrp="1"/>
          </p:cNvSpPr>
          <p:nvPr>
            <p:ph type="title"/>
          </p:nvPr>
        </p:nvSpPr>
        <p:spPr bwMode="auto">
          <a:xfrm>
            <a:off x="704850" y="806450"/>
            <a:ext cx="7645400"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a:t>Click to edit Master title style</a:t>
            </a:r>
          </a:p>
        </p:txBody>
      </p:sp>
      <p:sp>
        <p:nvSpPr>
          <p:cNvPr id="97284" name="Text Placeholder 2">
            <a:extLst>
              <a:ext uri="{FF2B5EF4-FFF2-40B4-BE49-F238E27FC236}">
                <a16:creationId xmlns:a16="http://schemas.microsoft.com/office/drawing/2014/main" id="{AFC07BE9-C9F9-4F87-B49D-9B68B41ADCFA}"/>
              </a:ext>
            </a:extLst>
          </p:cNvPr>
          <p:cNvSpPr>
            <a:spLocks noGrp="1"/>
          </p:cNvSpPr>
          <p:nvPr>
            <p:ph type="body" idx="1"/>
          </p:nvPr>
        </p:nvSpPr>
        <p:spPr bwMode="auto">
          <a:xfrm>
            <a:off x="706438" y="1650999"/>
            <a:ext cx="7658100" cy="4613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a:t>Click to edit Master text styles</a:t>
            </a:r>
          </a:p>
          <a:p>
            <a:pPr lvl="1"/>
            <a:r>
              <a:rPr lang="sv-SE" altLang="sv-SE"/>
              <a:t>Second level</a:t>
            </a:r>
          </a:p>
          <a:p>
            <a:pPr lvl="2"/>
            <a:r>
              <a:rPr lang="sv-SE" altLang="sv-SE"/>
              <a:t>Third level</a:t>
            </a:r>
          </a:p>
          <a:p>
            <a:pPr lvl="3"/>
            <a:r>
              <a:rPr lang="sv-SE" altLang="sv-SE"/>
              <a:t>Fourth level</a:t>
            </a:r>
          </a:p>
          <a:p>
            <a:pPr lvl="4"/>
            <a:r>
              <a:rPr lang="sv-SE" altLang="sv-SE"/>
              <a:t>Fifth level</a:t>
            </a:r>
          </a:p>
        </p:txBody>
      </p:sp>
      <p:sp>
        <p:nvSpPr>
          <p:cNvPr id="2" name="Platshållare för datum 1">
            <a:extLst>
              <a:ext uri="{FF2B5EF4-FFF2-40B4-BE49-F238E27FC236}">
                <a16:creationId xmlns:a16="http://schemas.microsoft.com/office/drawing/2014/main" id="{34E1CA55-A1DE-4AC3-BB5C-BEBAC74CC2B5}"/>
              </a:ext>
            </a:extLst>
          </p:cNvPr>
          <p:cNvSpPr>
            <a:spLocks noGrp="1"/>
          </p:cNvSpPr>
          <p:nvPr>
            <p:ph type="dt" sz="half" idx="2"/>
          </p:nvPr>
        </p:nvSpPr>
        <p:spPr>
          <a:xfrm>
            <a:off x="704850" y="6264315"/>
            <a:ext cx="2054119" cy="286745"/>
          </a:xfrm>
          <a:prstGeom prst="rect">
            <a:avLst/>
          </a:prstGeom>
        </p:spPr>
        <p:txBody>
          <a:bodyPr vert="horz" lIns="91440" tIns="45720" rIns="91440" bIns="45720" rtlCol="0" anchor="ctr"/>
          <a:lstStyle>
            <a:lvl1pPr algn="l">
              <a:defRPr sz="1200">
                <a:solidFill>
                  <a:schemeClr val="tx1">
                    <a:tint val="75000"/>
                  </a:schemeClr>
                </a:solidFill>
                <a:latin typeface="+mj-lt"/>
              </a:defRPr>
            </a:lvl1pPr>
          </a:lstStyle>
          <a:p>
            <a:endParaRPr lang="sv-SE" dirty="0"/>
          </a:p>
        </p:txBody>
      </p:sp>
      <p:sp>
        <p:nvSpPr>
          <p:cNvPr id="3" name="Platshållare för sidfot 2">
            <a:extLst>
              <a:ext uri="{FF2B5EF4-FFF2-40B4-BE49-F238E27FC236}">
                <a16:creationId xmlns:a16="http://schemas.microsoft.com/office/drawing/2014/main" id="{5E22728F-F791-418D-86DC-0DAFD7ADFB6A}"/>
              </a:ext>
            </a:extLst>
          </p:cNvPr>
          <p:cNvSpPr>
            <a:spLocks noGrp="1"/>
          </p:cNvSpPr>
          <p:nvPr>
            <p:ph type="ftr" sz="quarter" idx="3"/>
          </p:nvPr>
        </p:nvSpPr>
        <p:spPr>
          <a:xfrm>
            <a:off x="3028950" y="6264315"/>
            <a:ext cx="3086100" cy="286745"/>
          </a:xfrm>
          <a:prstGeom prst="rect">
            <a:avLst/>
          </a:prstGeom>
        </p:spPr>
        <p:txBody>
          <a:bodyPr vert="horz" lIns="91440" tIns="45720" rIns="91440" bIns="45720" rtlCol="0" anchor="ctr"/>
          <a:lstStyle>
            <a:lvl1pPr algn="ctr">
              <a:defRPr sz="1200">
                <a:solidFill>
                  <a:schemeClr val="tx1">
                    <a:tint val="75000"/>
                  </a:schemeClr>
                </a:solidFill>
                <a:latin typeface="+mj-lt"/>
              </a:defRPr>
            </a:lvl1pPr>
          </a:lstStyle>
          <a:p>
            <a:endParaRPr lang="sv-SE" dirty="0"/>
          </a:p>
        </p:txBody>
      </p:sp>
      <p:sp>
        <p:nvSpPr>
          <p:cNvPr id="4" name="Platshållare för bildnummer 3">
            <a:extLst>
              <a:ext uri="{FF2B5EF4-FFF2-40B4-BE49-F238E27FC236}">
                <a16:creationId xmlns:a16="http://schemas.microsoft.com/office/drawing/2014/main" id="{E38C8E46-72AA-4DFE-96A8-F5C4DAA2D573}"/>
              </a:ext>
            </a:extLst>
          </p:cNvPr>
          <p:cNvSpPr>
            <a:spLocks noGrp="1"/>
          </p:cNvSpPr>
          <p:nvPr>
            <p:ph type="sldNum" sz="quarter" idx="4"/>
          </p:nvPr>
        </p:nvSpPr>
        <p:spPr>
          <a:xfrm>
            <a:off x="6327195" y="6264315"/>
            <a:ext cx="2037343" cy="286745"/>
          </a:xfrm>
          <a:prstGeom prst="rect">
            <a:avLst/>
          </a:prstGeom>
        </p:spPr>
        <p:txBody>
          <a:bodyPr vert="horz" lIns="91440" tIns="45720" rIns="91440" bIns="45720" rtlCol="0" anchor="ctr"/>
          <a:lstStyle>
            <a:lvl1pPr algn="r">
              <a:defRPr sz="1200">
                <a:solidFill>
                  <a:schemeClr val="tx1">
                    <a:tint val="75000"/>
                  </a:schemeClr>
                </a:solidFill>
                <a:latin typeface="+mj-lt"/>
              </a:defRPr>
            </a:lvl1pPr>
          </a:lstStyle>
          <a:p>
            <a:fld id="{B6BD9627-3329-4DE6-AC63-754435E16E83}" type="slidenum">
              <a:rPr lang="sv-SE" smtClean="0"/>
              <a:pPr/>
              <a:t>‹#›</a:t>
            </a:fld>
            <a:endParaRPr lang="sv-SE"/>
          </a:p>
        </p:txBody>
      </p:sp>
    </p:spTree>
    <p:extLst>
      <p:ext uri="{BB962C8B-B14F-4D97-AF65-F5344CB8AC3E}">
        <p14:creationId xmlns:p14="http://schemas.microsoft.com/office/powerpoint/2010/main" val="604196059"/>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hf sldNum="0" hdr="0" ftr="0" dt="0"/>
  <p:txStyles>
    <p:titleStyle>
      <a:lvl1pPr algn="l" rtl="0" eaLnBrk="0" fontAlgn="base" hangingPunct="0">
        <a:lnSpc>
          <a:spcPts val="2700"/>
        </a:lnSpc>
        <a:spcBef>
          <a:spcPct val="0"/>
        </a:spcBef>
        <a:spcAft>
          <a:spcPct val="0"/>
        </a:spcAft>
        <a:defRPr sz="2700" kern="1200">
          <a:solidFill>
            <a:schemeClr val="tx1"/>
          </a:solidFill>
          <a:latin typeface="+mj-lt"/>
          <a:ea typeface="+mj-ea"/>
          <a:cs typeface="+mj-cs"/>
        </a:defRPr>
      </a:lvl1pPr>
      <a:lvl2pPr algn="l" rtl="0" eaLnBrk="0" fontAlgn="base" hangingPunct="0">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2pPr>
      <a:lvl3pPr algn="l" rtl="0" eaLnBrk="0" fontAlgn="base" hangingPunct="0">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3pPr>
      <a:lvl4pPr algn="l" rtl="0" eaLnBrk="0" fontAlgn="base" hangingPunct="0">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4pPr>
      <a:lvl5pPr algn="l" rtl="0" eaLnBrk="0" fontAlgn="base" hangingPunct="0">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5pPr>
      <a:lvl6pPr marL="457200" algn="l" rtl="0" eaLnBrk="0" fontAlgn="base" hangingPunct="0">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6pPr>
      <a:lvl7pPr marL="914400" algn="l" rtl="0" eaLnBrk="0" fontAlgn="base" hangingPunct="0">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7pPr>
      <a:lvl8pPr marL="1371600" algn="l" rtl="0" eaLnBrk="0" fontAlgn="base" hangingPunct="0">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8pPr>
      <a:lvl9pPr marL="1828800" algn="l" rtl="0" eaLnBrk="0" fontAlgn="base" hangingPunct="0">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9pPr>
    </p:titleStyle>
    <p:bodyStyle>
      <a:lvl1pPr marL="342900" indent="-342900" algn="l" rtl="0" eaLnBrk="0" fontAlgn="base" hangingPunct="0">
        <a:spcBef>
          <a:spcPct val="20000"/>
        </a:spcBef>
        <a:spcAft>
          <a:spcPct val="0"/>
        </a:spcAft>
        <a:buFont typeface="Arial" panose="020B0604020202020204" pitchFamily="34" charset="0"/>
        <a:defRPr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12085" y="895350"/>
            <a:ext cx="7645400" cy="755650"/>
          </a:xfrm>
        </p:spPr>
        <p:txBody>
          <a:bodyPr/>
          <a:lstStyle/>
          <a:p>
            <a:r>
              <a:rPr lang="sv-SE" sz="4000" b="1" dirty="0"/>
              <a:t>Socialt arbete</a:t>
            </a:r>
          </a:p>
        </p:txBody>
      </p:sp>
      <p:pic>
        <p:nvPicPr>
          <p:cNvPr id="13" name="Bildobjekt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7545" y="251637"/>
            <a:ext cx="4216993" cy="5654070"/>
          </a:xfrm>
          <a:prstGeom prst="rect">
            <a:avLst/>
          </a:prstGeom>
        </p:spPr>
      </p:pic>
      <p:sp>
        <p:nvSpPr>
          <p:cNvPr id="14" name="Platshållare för innehåll 13"/>
          <p:cNvSpPr>
            <a:spLocks noGrp="1"/>
          </p:cNvSpPr>
          <p:nvPr>
            <p:ph idx="1"/>
          </p:nvPr>
        </p:nvSpPr>
        <p:spPr/>
        <p:txBody>
          <a:bodyPr/>
          <a:lstStyle/>
          <a:p>
            <a:endParaRPr lang="sv-SE" dirty="0"/>
          </a:p>
        </p:txBody>
      </p:sp>
    </p:spTree>
    <p:extLst>
      <p:ext uri="{BB962C8B-B14F-4D97-AF65-F5344CB8AC3E}">
        <p14:creationId xmlns:p14="http://schemas.microsoft.com/office/powerpoint/2010/main" val="2739943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17550" y="1660350"/>
            <a:ext cx="7645400" cy="755650"/>
          </a:xfrm>
        </p:spPr>
        <p:txBody>
          <a:bodyPr/>
          <a:lstStyle/>
          <a:p>
            <a:pPr algn="ctr"/>
            <a:r>
              <a:rPr lang="sv-SE" sz="2800" b="1" dirty="0"/>
              <a:t>- Majoriteten av brukarna upplever att dom har fått vag återkoppling</a:t>
            </a:r>
            <a:br>
              <a:rPr lang="sv-SE" sz="2800" dirty="0"/>
            </a:br>
            <a:endParaRPr lang="sv-SE" dirty="0"/>
          </a:p>
        </p:txBody>
      </p:sp>
      <p:sp>
        <p:nvSpPr>
          <p:cNvPr id="3" name="Platshållare för innehåll 2"/>
          <p:cNvSpPr>
            <a:spLocks noGrp="1"/>
          </p:cNvSpPr>
          <p:nvPr>
            <p:ph idx="1"/>
          </p:nvPr>
        </p:nvSpPr>
        <p:spPr>
          <a:xfrm>
            <a:off x="704850" y="2796207"/>
            <a:ext cx="7658100" cy="3706439"/>
          </a:xfrm>
        </p:spPr>
        <p:txBody>
          <a:bodyPr/>
          <a:lstStyle/>
          <a:p>
            <a:r>
              <a:rPr lang="sv-SE" sz="3600" i="1" dirty="0"/>
              <a:t>	</a:t>
            </a:r>
            <a:r>
              <a:rPr lang="sv-SE" sz="3200" i="1" dirty="0"/>
              <a:t>Det är klart att det hade vart bättre att få vara med egentligen när man inte vet hur dom har pratat eller vad dom har sagt om mig. (Inf.6)</a:t>
            </a:r>
            <a:endParaRPr lang="sv-SE" sz="3600" i="1" dirty="0"/>
          </a:p>
        </p:txBody>
      </p:sp>
      <p:sp>
        <p:nvSpPr>
          <p:cNvPr id="4" name="Rubrik 1"/>
          <p:cNvSpPr txBox="1">
            <a:spLocks/>
          </p:cNvSpPr>
          <p:nvPr/>
        </p:nvSpPr>
        <p:spPr bwMode="auto">
          <a:xfrm>
            <a:off x="576931" y="589882"/>
            <a:ext cx="7917113"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1" fontAlgn="base" hangingPunct="1">
              <a:lnSpc>
                <a:spcPts val="2700"/>
              </a:lnSpc>
              <a:spcBef>
                <a:spcPct val="0"/>
              </a:spcBef>
              <a:spcAft>
                <a:spcPct val="0"/>
              </a:spcAft>
              <a:defRPr sz="2700" kern="1200">
                <a:solidFill>
                  <a:schemeClr val="tx1"/>
                </a:solidFill>
                <a:latin typeface="+mj-lt"/>
                <a:ea typeface="+mj-ea"/>
                <a:cs typeface="+mj-cs"/>
              </a:defRPr>
            </a:lvl1pPr>
            <a:lvl2pPr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2pPr>
            <a:lvl3pPr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3pPr>
            <a:lvl4pPr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4pPr>
            <a:lvl5pPr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5pPr>
            <a:lvl6pPr marL="457200"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6pPr>
            <a:lvl7pPr marL="914400"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7pPr>
            <a:lvl8pPr marL="1371600"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8pPr>
            <a:lvl9pPr marL="1828800"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9pPr>
          </a:lstStyle>
          <a:p>
            <a:r>
              <a:rPr lang="sv-SE" sz="4000"/>
              <a:t>Samverkan och brukarna - Intervjuer</a:t>
            </a:r>
            <a:endParaRPr lang="sv-SE" sz="4000" dirty="0"/>
          </a:p>
        </p:txBody>
      </p:sp>
    </p:spTree>
    <p:extLst>
      <p:ext uri="{BB962C8B-B14F-4D97-AF65-F5344CB8AC3E}">
        <p14:creationId xmlns:p14="http://schemas.microsoft.com/office/powerpoint/2010/main" val="3349145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19138" y="1589984"/>
            <a:ext cx="7645400" cy="755650"/>
          </a:xfrm>
        </p:spPr>
        <p:txBody>
          <a:bodyPr/>
          <a:lstStyle/>
          <a:p>
            <a:pPr algn="ctr"/>
            <a:r>
              <a:rPr lang="sv-SE" sz="2800" b="1" dirty="0"/>
              <a:t> - Brukarna är positiva till samverkan</a:t>
            </a:r>
            <a:br>
              <a:rPr lang="sv-SE" sz="2800" dirty="0"/>
            </a:br>
            <a:endParaRPr lang="sv-SE" dirty="0"/>
          </a:p>
        </p:txBody>
      </p:sp>
      <p:sp>
        <p:nvSpPr>
          <p:cNvPr id="3" name="Platshållare för innehåll 2"/>
          <p:cNvSpPr>
            <a:spLocks noGrp="1"/>
          </p:cNvSpPr>
          <p:nvPr>
            <p:ph idx="1"/>
          </p:nvPr>
        </p:nvSpPr>
        <p:spPr>
          <a:xfrm>
            <a:off x="706438" y="2470817"/>
            <a:ext cx="7658100" cy="3441395"/>
          </a:xfrm>
        </p:spPr>
        <p:txBody>
          <a:bodyPr/>
          <a:lstStyle/>
          <a:p>
            <a:r>
              <a:rPr lang="sv-SE" sz="3200" i="1" dirty="0"/>
              <a:t>	Det är bara att det är ju så jobbigt när det är så många inblandade, man skulle behöva lite stöd och hjälp där (…) När man ska söka och när man ska ta kontakter. (inf.8)</a:t>
            </a:r>
          </a:p>
        </p:txBody>
      </p:sp>
      <p:sp>
        <p:nvSpPr>
          <p:cNvPr id="4" name="Rubrik 1"/>
          <p:cNvSpPr txBox="1">
            <a:spLocks/>
          </p:cNvSpPr>
          <p:nvPr/>
        </p:nvSpPr>
        <p:spPr bwMode="auto">
          <a:xfrm>
            <a:off x="576931" y="589882"/>
            <a:ext cx="7917113"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1" fontAlgn="base" hangingPunct="1">
              <a:lnSpc>
                <a:spcPts val="2700"/>
              </a:lnSpc>
              <a:spcBef>
                <a:spcPct val="0"/>
              </a:spcBef>
              <a:spcAft>
                <a:spcPct val="0"/>
              </a:spcAft>
              <a:defRPr sz="2700" kern="1200">
                <a:solidFill>
                  <a:schemeClr val="tx1"/>
                </a:solidFill>
                <a:latin typeface="+mj-lt"/>
                <a:ea typeface="+mj-ea"/>
                <a:cs typeface="+mj-cs"/>
              </a:defRPr>
            </a:lvl1pPr>
            <a:lvl2pPr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2pPr>
            <a:lvl3pPr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3pPr>
            <a:lvl4pPr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4pPr>
            <a:lvl5pPr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5pPr>
            <a:lvl6pPr marL="457200"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6pPr>
            <a:lvl7pPr marL="914400"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7pPr>
            <a:lvl8pPr marL="1371600"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8pPr>
            <a:lvl9pPr marL="1828800"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9pPr>
          </a:lstStyle>
          <a:p>
            <a:r>
              <a:rPr lang="sv-SE" sz="4000"/>
              <a:t>Samverkan och brukarna - Intervjuer</a:t>
            </a:r>
            <a:endParaRPr lang="sv-SE" sz="4000" dirty="0"/>
          </a:p>
        </p:txBody>
      </p:sp>
    </p:spTree>
    <p:extLst>
      <p:ext uri="{BB962C8B-B14F-4D97-AF65-F5344CB8AC3E}">
        <p14:creationId xmlns:p14="http://schemas.microsoft.com/office/powerpoint/2010/main" val="63870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06438" y="1432107"/>
            <a:ext cx="7645400" cy="755650"/>
          </a:xfrm>
        </p:spPr>
        <p:txBody>
          <a:bodyPr/>
          <a:lstStyle/>
          <a:p>
            <a:pPr algn="ctr"/>
            <a:r>
              <a:rPr lang="sv-SE" sz="2800" b="1" dirty="0"/>
              <a:t>- Många berättar mycket positivt om sina insatser </a:t>
            </a:r>
          </a:p>
        </p:txBody>
      </p:sp>
      <p:sp>
        <p:nvSpPr>
          <p:cNvPr id="3" name="Platshållare för innehåll 2"/>
          <p:cNvSpPr>
            <a:spLocks noGrp="1"/>
          </p:cNvSpPr>
          <p:nvPr>
            <p:ph idx="1"/>
          </p:nvPr>
        </p:nvSpPr>
        <p:spPr>
          <a:xfrm>
            <a:off x="706438" y="2472635"/>
            <a:ext cx="7658100" cy="4136030"/>
          </a:xfrm>
        </p:spPr>
        <p:txBody>
          <a:bodyPr/>
          <a:lstStyle/>
          <a:p>
            <a:r>
              <a:rPr lang="sv-SE" sz="2800" i="1" dirty="0"/>
              <a:t>	Jag ville ju verkligen in i den här insatsen. För att få skjutsen, rehabiliteringen och försöka komma in i arbetslivet igen. Vad det innebär liksom och få veta vad jag klarar av egentligen. För jag trodde inte jag skulle klara nåt (…) och så nu är jag däruppe till slut i halvtid och det går ganska bra.</a:t>
            </a:r>
          </a:p>
        </p:txBody>
      </p:sp>
      <p:sp>
        <p:nvSpPr>
          <p:cNvPr id="4" name="Rubrik 1"/>
          <p:cNvSpPr txBox="1">
            <a:spLocks/>
          </p:cNvSpPr>
          <p:nvPr/>
        </p:nvSpPr>
        <p:spPr bwMode="auto">
          <a:xfrm>
            <a:off x="576931" y="589882"/>
            <a:ext cx="7917113"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1" fontAlgn="base" hangingPunct="1">
              <a:lnSpc>
                <a:spcPts val="2700"/>
              </a:lnSpc>
              <a:spcBef>
                <a:spcPct val="0"/>
              </a:spcBef>
              <a:spcAft>
                <a:spcPct val="0"/>
              </a:spcAft>
              <a:defRPr sz="2700" kern="1200">
                <a:solidFill>
                  <a:schemeClr val="tx1"/>
                </a:solidFill>
                <a:latin typeface="+mj-lt"/>
                <a:ea typeface="+mj-ea"/>
                <a:cs typeface="+mj-cs"/>
              </a:defRPr>
            </a:lvl1pPr>
            <a:lvl2pPr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2pPr>
            <a:lvl3pPr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3pPr>
            <a:lvl4pPr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4pPr>
            <a:lvl5pPr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5pPr>
            <a:lvl6pPr marL="457200"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6pPr>
            <a:lvl7pPr marL="914400"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7pPr>
            <a:lvl8pPr marL="1371600"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8pPr>
            <a:lvl9pPr marL="1828800"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9pPr>
          </a:lstStyle>
          <a:p>
            <a:r>
              <a:rPr lang="sv-SE" sz="4000"/>
              <a:t>Samverkan och brukarna - Intervjuer</a:t>
            </a:r>
            <a:endParaRPr lang="sv-SE" sz="4000" dirty="0"/>
          </a:p>
        </p:txBody>
      </p:sp>
    </p:spTree>
    <p:extLst>
      <p:ext uri="{BB962C8B-B14F-4D97-AF65-F5344CB8AC3E}">
        <p14:creationId xmlns:p14="http://schemas.microsoft.com/office/powerpoint/2010/main" val="9245018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17550" y="649355"/>
            <a:ext cx="7645400" cy="670341"/>
          </a:xfrm>
        </p:spPr>
        <p:txBody>
          <a:bodyPr/>
          <a:lstStyle/>
          <a:p>
            <a:r>
              <a:rPr lang="sv-SE" sz="4000" dirty="0"/>
              <a:t>Utvecklingsmöjligheter</a:t>
            </a:r>
          </a:p>
        </p:txBody>
      </p:sp>
      <p:sp>
        <p:nvSpPr>
          <p:cNvPr id="3" name="Platshållare för innehåll 2"/>
          <p:cNvSpPr>
            <a:spLocks noGrp="1"/>
          </p:cNvSpPr>
          <p:nvPr>
            <p:ph idx="1"/>
          </p:nvPr>
        </p:nvSpPr>
        <p:spPr>
          <a:xfrm>
            <a:off x="704850" y="1531731"/>
            <a:ext cx="7658100" cy="4136030"/>
          </a:xfrm>
        </p:spPr>
        <p:txBody>
          <a:bodyPr/>
          <a:lstStyle/>
          <a:p>
            <a:pPr>
              <a:buFont typeface="Arial" panose="020B0604020202020204" pitchFamily="34" charset="0"/>
              <a:buChar char="•"/>
            </a:pPr>
            <a:r>
              <a:rPr lang="sv-SE" sz="2200" dirty="0"/>
              <a:t>Stärka brukarinflytandet - Utgå från tydliga frågeställningar som brukaren själv har formulerat tillsammans med remittenten (effektiviserar diskussionen?)</a:t>
            </a:r>
          </a:p>
          <a:p>
            <a:pPr marL="0" indent="0"/>
            <a:endParaRPr lang="sv-SE" sz="800" dirty="0"/>
          </a:p>
          <a:p>
            <a:pPr>
              <a:buFont typeface="Arial" panose="020B0604020202020204" pitchFamily="34" charset="0"/>
              <a:buChar char="•"/>
            </a:pPr>
            <a:r>
              <a:rPr lang="sv-SE" sz="2200" dirty="0"/>
              <a:t>Stärka förståelsen för varandras regelverk och roller?</a:t>
            </a:r>
          </a:p>
          <a:p>
            <a:pPr marL="0" indent="0"/>
            <a:endParaRPr lang="sv-SE" sz="800" dirty="0"/>
          </a:p>
          <a:p>
            <a:pPr>
              <a:buFont typeface="Arial" panose="020B0604020202020204" pitchFamily="34" charset="0"/>
              <a:buChar char="•"/>
            </a:pPr>
            <a:r>
              <a:rPr lang="sv-SE" sz="2200" dirty="0"/>
              <a:t>Skapa tydliga rutiner för återkoppling av mötet</a:t>
            </a:r>
          </a:p>
          <a:p>
            <a:pPr>
              <a:buFont typeface="Arial" panose="020B0604020202020204" pitchFamily="34" charset="0"/>
              <a:buChar char="•"/>
            </a:pPr>
            <a:endParaRPr lang="sv-SE" sz="800" dirty="0"/>
          </a:p>
          <a:p>
            <a:pPr>
              <a:buFont typeface="Arial" panose="020B0604020202020204" pitchFamily="34" charset="0"/>
              <a:buChar char="•"/>
            </a:pPr>
            <a:r>
              <a:rPr lang="sv-SE" sz="2200" dirty="0"/>
              <a:t>Sammanfatta slutsatser i skriftlig form till brukaren?</a:t>
            </a:r>
          </a:p>
          <a:p>
            <a:pPr>
              <a:buFont typeface="Arial" panose="020B0604020202020204" pitchFamily="34" charset="0"/>
              <a:buChar char="•"/>
            </a:pPr>
            <a:endParaRPr lang="sv-SE" sz="800" dirty="0"/>
          </a:p>
          <a:p>
            <a:pPr>
              <a:buFont typeface="Arial" panose="020B0604020202020204" pitchFamily="34" charset="0"/>
              <a:buChar char="•"/>
            </a:pPr>
            <a:r>
              <a:rPr lang="sv-SE" sz="2200" dirty="0"/>
              <a:t>Fortsätt utreda frågan om informationsutbyten och samtycken utifrån ett brukarperspektiv. Vad är juridiskt görbart? </a:t>
            </a:r>
          </a:p>
          <a:p>
            <a:endParaRPr lang="sv-SE" dirty="0"/>
          </a:p>
        </p:txBody>
      </p:sp>
    </p:spTree>
    <p:extLst>
      <p:ext uri="{BB962C8B-B14F-4D97-AF65-F5344CB8AC3E}">
        <p14:creationId xmlns:p14="http://schemas.microsoft.com/office/powerpoint/2010/main" val="38710832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4002" y="980728"/>
            <a:ext cx="7645400" cy="755650"/>
          </a:xfrm>
        </p:spPr>
        <p:txBody>
          <a:bodyPr/>
          <a:lstStyle/>
          <a:p>
            <a:r>
              <a:rPr lang="sv-SE" sz="4000" dirty="0"/>
              <a:t>Diskussion</a:t>
            </a:r>
            <a:endParaRPr lang="sv-SE" dirty="0"/>
          </a:p>
        </p:txBody>
      </p:sp>
      <p:sp>
        <p:nvSpPr>
          <p:cNvPr id="3" name="Platshållare för innehåll 2"/>
          <p:cNvSpPr>
            <a:spLocks noGrp="1"/>
          </p:cNvSpPr>
          <p:nvPr>
            <p:ph idx="1"/>
          </p:nvPr>
        </p:nvSpPr>
        <p:spPr>
          <a:xfrm>
            <a:off x="671302" y="1556792"/>
            <a:ext cx="7658100" cy="2232248"/>
          </a:xfrm>
        </p:spPr>
        <p:txBody>
          <a:bodyPr/>
          <a:lstStyle/>
          <a:p>
            <a:pPr marL="0" indent="0"/>
            <a:endParaRPr lang="sv-SE" dirty="0"/>
          </a:p>
          <a:p>
            <a:pPr>
              <a:buFont typeface="Arial" panose="020B0604020202020204" pitchFamily="34" charset="0"/>
              <a:buChar char="•"/>
            </a:pPr>
            <a:r>
              <a:rPr lang="sv-SE" sz="2400" dirty="0"/>
              <a:t>Hur tänker vi i vår lokala grupp om observationsresultaten? </a:t>
            </a:r>
          </a:p>
          <a:p>
            <a:pPr>
              <a:buFont typeface="Arial" panose="020B0604020202020204" pitchFamily="34" charset="0"/>
              <a:buChar char="•"/>
            </a:pPr>
            <a:r>
              <a:rPr lang="sv-SE" sz="2400" dirty="0"/>
              <a:t>Hur tänker vi om intervjuresultaten?</a:t>
            </a:r>
          </a:p>
          <a:p>
            <a:pPr>
              <a:buFont typeface="Arial" panose="020B0604020202020204" pitchFamily="34" charset="0"/>
              <a:buChar char="•"/>
            </a:pPr>
            <a:r>
              <a:rPr lang="sv-SE" sz="2400" dirty="0"/>
              <a:t>Vad tycker vi är viktigt att beakta och att få med i rapporten om Arena som inte framkommit?</a:t>
            </a:r>
          </a:p>
          <a:p>
            <a:pPr marL="0" indent="0"/>
            <a:endParaRPr lang="sv-SE" sz="2400" dirty="0"/>
          </a:p>
          <a:p>
            <a:pPr>
              <a:buFont typeface="Arial" panose="020B0604020202020204" pitchFamily="34" charset="0"/>
              <a:buChar char="•"/>
            </a:pPr>
            <a:r>
              <a:rPr lang="sv-SE" sz="2400" dirty="0"/>
              <a:t>Vad vill VI jobba vidare med?</a:t>
            </a:r>
          </a:p>
        </p:txBody>
      </p:sp>
    </p:spTree>
    <p:extLst>
      <p:ext uri="{BB962C8B-B14F-4D97-AF65-F5344CB8AC3E}">
        <p14:creationId xmlns:p14="http://schemas.microsoft.com/office/powerpoint/2010/main" val="2418709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93A35C3-0593-4372-AF76-D492062B11E3}"/>
              </a:ext>
            </a:extLst>
          </p:cNvPr>
          <p:cNvSpPr>
            <a:spLocks noGrp="1"/>
          </p:cNvSpPr>
          <p:nvPr>
            <p:ph type="ctrTitle"/>
          </p:nvPr>
        </p:nvSpPr>
        <p:spPr/>
        <p:txBody>
          <a:bodyPr/>
          <a:lstStyle/>
          <a:p>
            <a:pPr algn="ctr"/>
            <a:r>
              <a:rPr lang="sv-SE" sz="6000" dirty="0"/>
              <a:t>Samverkan inom Arena</a:t>
            </a:r>
            <a:br>
              <a:rPr lang="sv-SE" sz="6000" dirty="0"/>
            </a:br>
            <a:r>
              <a:rPr lang="sv-SE" sz="4800" dirty="0"/>
              <a:t>Slutrapport höst 2019</a:t>
            </a:r>
            <a:endParaRPr lang="sv-SE" sz="6000" dirty="0"/>
          </a:p>
        </p:txBody>
      </p:sp>
      <p:sp>
        <p:nvSpPr>
          <p:cNvPr id="3" name="Underrubrik 2">
            <a:extLst>
              <a:ext uri="{FF2B5EF4-FFF2-40B4-BE49-F238E27FC236}">
                <a16:creationId xmlns:a16="http://schemas.microsoft.com/office/drawing/2014/main" id="{499EB56F-5B8A-429F-B249-FE7E19DD2C8B}"/>
              </a:ext>
            </a:extLst>
          </p:cNvPr>
          <p:cNvSpPr>
            <a:spLocks noGrp="1"/>
          </p:cNvSpPr>
          <p:nvPr>
            <p:ph type="subTitle" idx="1"/>
          </p:nvPr>
        </p:nvSpPr>
        <p:spPr/>
        <p:txBody>
          <a:bodyPr/>
          <a:lstStyle/>
          <a:p>
            <a:endParaRPr lang="sv-SE" dirty="0"/>
          </a:p>
          <a:p>
            <a:r>
              <a:rPr lang="sv-SE" dirty="0"/>
              <a:t>Sara Arlesten, Doktorand</a:t>
            </a:r>
          </a:p>
          <a:p>
            <a:r>
              <a:rPr lang="sv-SE" dirty="0"/>
              <a:t>Sara.arlesten@lnu.se</a:t>
            </a:r>
          </a:p>
        </p:txBody>
      </p:sp>
    </p:spTree>
    <p:extLst>
      <p:ext uri="{BB962C8B-B14F-4D97-AF65-F5344CB8AC3E}">
        <p14:creationId xmlns:p14="http://schemas.microsoft.com/office/powerpoint/2010/main" val="3454987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384313" y="1001643"/>
            <a:ext cx="8441634" cy="4136030"/>
          </a:xfrm>
        </p:spPr>
        <p:txBody>
          <a:bodyPr/>
          <a:lstStyle/>
          <a:p>
            <a:r>
              <a:rPr lang="sv-SE" sz="3200" i="1" dirty="0">
                <a:latin typeface="+mj-lt"/>
                <a:ea typeface="+mj-ea"/>
                <a:cs typeface="+mj-cs"/>
              </a:rPr>
              <a:t>Uppvärmning: </a:t>
            </a:r>
          </a:p>
          <a:p>
            <a:endParaRPr lang="sv-SE" sz="3200" i="1" dirty="0">
              <a:latin typeface="+mj-lt"/>
              <a:ea typeface="+mj-ea"/>
              <a:cs typeface="+mj-cs"/>
            </a:endParaRPr>
          </a:p>
          <a:p>
            <a:r>
              <a:rPr lang="sv-SE" sz="3200" i="1" dirty="0">
                <a:latin typeface="+mj-lt"/>
                <a:ea typeface="+mj-ea"/>
                <a:cs typeface="+mj-cs"/>
              </a:rPr>
              <a:t>Ett exempel när samverkan gick åt skogen?</a:t>
            </a:r>
          </a:p>
          <a:p>
            <a:r>
              <a:rPr lang="sv-SE" sz="3200" i="1" dirty="0">
                <a:latin typeface="+mj-lt"/>
                <a:ea typeface="+mj-ea"/>
                <a:cs typeface="+mj-cs"/>
              </a:rPr>
              <a:t>Ett bra exempel på samverkan?</a:t>
            </a:r>
          </a:p>
          <a:p>
            <a:endParaRPr lang="sv-SE" sz="3200" i="1" dirty="0">
              <a:latin typeface="+mj-lt"/>
              <a:ea typeface="+mj-ea"/>
              <a:cs typeface="+mj-cs"/>
            </a:endParaRPr>
          </a:p>
        </p:txBody>
      </p:sp>
    </p:spTree>
    <p:extLst>
      <p:ext uri="{BB962C8B-B14F-4D97-AF65-F5344CB8AC3E}">
        <p14:creationId xmlns:p14="http://schemas.microsoft.com/office/powerpoint/2010/main" val="2020737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4000" dirty="0"/>
              <a:t>Forskning om Arenasamverkan</a:t>
            </a:r>
          </a:p>
        </p:txBody>
      </p:sp>
      <p:sp>
        <p:nvSpPr>
          <p:cNvPr id="3" name="Platshållare för innehåll 2"/>
          <p:cNvSpPr>
            <a:spLocks noGrp="1"/>
          </p:cNvSpPr>
          <p:nvPr>
            <p:ph idx="1"/>
          </p:nvPr>
        </p:nvSpPr>
        <p:spPr/>
        <p:txBody>
          <a:bodyPr/>
          <a:lstStyle/>
          <a:p>
            <a:r>
              <a:rPr lang="sv-SE" sz="2200" dirty="0"/>
              <a:t>Mål: </a:t>
            </a:r>
          </a:p>
          <a:p>
            <a:pPr>
              <a:buFont typeface="Arial" panose="020B0604020202020204" pitchFamily="34" charset="0"/>
              <a:buChar char="•"/>
            </a:pPr>
            <a:r>
              <a:rPr lang="sv-SE" sz="2200" dirty="0"/>
              <a:t>Kunskap om praxis i grupperna</a:t>
            </a:r>
          </a:p>
          <a:p>
            <a:pPr>
              <a:buFont typeface="Arial" panose="020B0604020202020204" pitchFamily="34" charset="0"/>
              <a:buChar char="•"/>
            </a:pPr>
            <a:r>
              <a:rPr lang="sv-SE" sz="2200" dirty="0"/>
              <a:t>Ökad kunskap om utfall för brukaren</a:t>
            </a:r>
          </a:p>
          <a:p>
            <a:pPr>
              <a:buFont typeface="Arial" panose="020B0604020202020204" pitchFamily="34" charset="0"/>
              <a:buChar char="•"/>
            </a:pPr>
            <a:r>
              <a:rPr lang="sv-SE" sz="2200" dirty="0"/>
              <a:t>Kunskap om brukarens delaktighet och upplevelse</a:t>
            </a:r>
          </a:p>
          <a:p>
            <a:pPr>
              <a:buFont typeface="Arial" panose="020B0604020202020204" pitchFamily="34" charset="0"/>
              <a:buChar char="•"/>
            </a:pPr>
            <a:r>
              <a:rPr lang="sv-SE" sz="2200" dirty="0"/>
              <a:t>Utvecklingsmöjligheter</a:t>
            </a:r>
          </a:p>
        </p:txBody>
      </p:sp>
    </p:spTree>
    <p:extLst>
      <p:ext uri="{BB962C8B-B14F-4D97-AF65-F5344CB8AC3E}">
        <p14:creationId xmlns:p14="http://schemas.microsoft.com/office/powerpoint/2010/main" val="47202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4000" dirty="0"/>
              <a:t>Arenagruppernas syfte</a:t>
            </a:r>
            <a:br>
              <a:rPr lang="sv-SE" sz="4000" dirty="0"/>
            </a:br>
            <a:r>
              <a:rPr lang="sv-SE" sz="2000" i="1" dirty="0"/>
              <a:t>(Överenskommelse om Arena-samverkan i GGVV 2018/2019)</a:t>
            </a:r>
            <a:endParaRPr lang="sv-SE" sz="4000" i="1" dirty="0"/>
          </a:p>
        </p:txBody>
      </p:sp>
      <p:sp>
        <p:nvSpPr>
          <p:cNvPr id="3" name="Platshållare för innehåll 2"/>
          <p:cNvSpPr>
            <a:spLocks noGrp="1"/>
          </p:cNvSpPr>
          <p:nvPr>
            <p:ph idx="1"/>
          </p:nvPr>
        </p:nvSpPr>
        <p:spPr>
          <a:xfrm>
            <a:off x="706438" y="2060848"/>
            <a:ext cx="7658100" cy="3726182"/>
          </a:xfrm>
        </p:spPr>
        <p:txBody>
          <a:bodyPr/>
          <a:lstStyle/>
          <a:p>
            <a:pPr marL="0" indent="0"/>
            <a:r>
              <a:rPr lang="sv-SE" sz="2400" dirty="0"/>
              <a:t>Vid lokala Arenagruppens möten kan dels allmänna frågor, dels individärenden diskuteras. </a:t>
            </a:r>
          </a:p>
          <a:p>
            <a:pPr>
              <a:buFont typeface="Arial" panose="020B0604020202020204" pitchFamily="34" charset="0"/>
              <a:buChar char="•"/>
            </a:pPr>
            <a:r>
              <a:rPr lang="sv-SE" sz="2400" dirty="0"/>
              <a:t>Syftet med allmänna frågor ska vara att öka kunskapen och förståelsen för varandras verksamheter</a:t>
            </a:r>
          </a:p>
          <a:p>
            <a:pPr>
              <a:buFont typeface="Arial" panose="020B0604020202020204" pitchFamily="34" charset="0"/>
              <a:buChar char="•"/>
            </a:pPr>
            <a:r>
              <a:rPr lang="sv-SE" sz="2400" dirty="0"/>
              <a:t>Syftet med individärenden är att hjälpa individen till hållbara lösningar och ökade förutsättningar att kunna arbeta, få en förbättrad hälsa, rätt försörjning och ökad delaktighet i samhället.</a:t>
            </a:r>
          </a:p>
        </p:txBody>
      </p:sp>
    </p:spTree>
    <p:extLst>
      <p:ext uri="{BB962C8B-B14F-4D97-AF65-F5344CB8AC3E}">
        <p14:creationId xmlns:p14="http://schemas.microsoft.com/office/powerpoint/2010/main" val="811648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4000" dirty="0"/>
              <a:t>Metod för att nå syftet</a:t>
            </a:r>
          </a:p>
        </p:txBody>
      </p:sp>
      <p:sp>
        <p:nvSpPr>
          <p:cNvPr id="3" name="Platshållare för innehåll 2"/>
          <p:cNvSpPr>
            <a:spLocks noGrp="1"/>
          </p:cNvSpPr>
          <p:nvPr>
            <p:ph idx="1"/>
          </p:nvPr>
        </p:nvSpPr>
        <p:spPr/>
        <p:txBody>
          <a:bodyPr/>
          <a:lstStyle/>
          <a:p>
            <a:r>
              <a:rPr lang="sv-SE" sz="2200" dirty="0"/>
              <a:t>Kvalitativ metod</a:t>
            </a:r>
          </a:p>
          <a:p>
            <a:endParaRPr lang="sv-SE" sz="2200" i="1" dirty="0"/>
          </a:p>
          <a:p>
            <a:pPr>
              <a:buFont typeface="Arial" panose="020B0604020202020204" pitchFamily="34" charset="0"/>
              <a:buChar char="•"/>
            </a:pPr>
            <a:r>
              <a:rPr lang="sv-SE" sz="2200" i="1" dirty="0"/>
              <a:t>Observationer – </a:t>
            </a:r>
            <a:r>
              <a:rPr lang="sv-SE" sz="2200" dirty="0"/>
              <a:t>Syftar till att hitta mönster, analysera och förstå dessa. </a:t>
            </a:r>
            <a:endParaRPr lang="sv-SE" sz="2200" i="1" dirty="0"/>
          </a:p>
          <a:p>
            <a:pPr>
              <a:buFont typeface="Arial" panose="020B0604020202020204" pitchFamily="34" charset="0"/>
              <a:buChar char="•"/>
            </a:pPr>
            <a:r>
              <a:rPr lang="sv-SE" sz="2200" i="1" dirty="0"/>
              <a:t>Intervjuer – </a:t>
            </a:r>
            <a:r>
              <a:rPr lang="sv-SE" sz="2200" dirty="0"/>
              <a:t>Att genom samtal förstå världen ur brukarens perspektiv. </a:t>
            </a:r>
          </a:p>
          <a:p>
            <a:pPr>
              <a:buFont typeface="Arial" panose="020B0604020202020204" pitchFamily="34" charset="0"/>
              <a:buChar char="•"/>
            </a:pPr>
            <a:endParaRPr lang="sv-SE" sz="2200" dirty="0"/>
          </a:p>
          <a:p>
            <a:pPr marL="0" indent="0"/>
            <a:endParaRPr lang="sv-SE" sz="2200" dirty="0"/>
          </a:p>
          <a:p>
            <a:pPr marL="0" indent="0"/>
            <a:r>
              <a:rPr lang="sv-SE" sz="2200" dirty="0"/>
              <a:t>I forskningen måste alla slutsatser baseras på empiri och ha stöd av datainsamlingen som genomförts. </a:t>
            </a:r>
          </a:p>
        </p:txBody>
      </p:sp>
    </p:spTree>
    <p:extLst>
      <p:ext uri="{BB962C8B-B14F-4D97-AF65-F5344CB8AC3E}">
        <p14:creationId xmlns:p14="http://schemas.microsoft.com/office/powerpoint/2010/main" val="3612696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07892" y="653204"/>
            <a:ext cx="7645400" cy="755650"/>
          </a:xfrm>
        </p:spPr>
        <p:txBody>
          <a:bodyPr/>
          <a:lstStyle/>
          <a:p>
            <a:r>
              <a:rPr lang="sv-SE" sz="4000" dirty="0"/>
              <a:t>Kunskap om praxis i grupperna: </a:t>
            </a:r>
          </a:p>
        </p:txBody>
      </p:sp>
      <p:sp>
        <p:nvSpPr>
          <p:cNvPr id="3" name="Platshållare för innehåll 2"/>
          <p:cNvSpPr>
            <a:spLocks noGrp="1"/>
          </p:cNvSpPr>
          <p:nvPr>
            <p:ph idx="1"/>
          </p:nvPr>
        </p:nvSpPr>
        <p:spPr>
          <a:xfrm>
            <a:off x="695192" y="1408854"/>
            <a:ext cx="7658100" cy="4014214"/>
          </a:xfrm>
        </p:spPr>
        <p:txBody>
          <a:bodyPr/>
          <a:lstStyle/>
          <a:p>
            <a:pPr>
              <a:buFont typeface="Arial" panose="020B0604020202020204" pitchFamily="34" charset="0"/>
              <a:buChar char="•"/>
            </a:pPr>
            <a:r>
              <a:rPr lang="sv-SE" sz="2200" dirty="0"/>
              <a:t>Majoriteten av alla ärenden som diskuteras handlar om arbetsoförmåga och systemtillhörighet/försörjning </a:t>
            </a:r>
          </a:p>
          <a:p>
            <a:pPr>
              <a:buFont typeface="Times New Roman" panose="02020603050405020304" pitchFamily="18" charset="0"/>
              <a:buChar char="‾"/>
            </a:pPr>
            <a:r>
              <a:rPr lang="sv-SE" sz="2200" dirty="0"/>
              <a:t>Försäkringskassans roll på mötet blir pressad. </a:t>
            </a:r>
          </a:p>
          <a:p>
            <a:pPr marL="0" indent="0"/>
            <a:endParaRPr lang="sv-SE" sz="2200" dirty="0"/>
          </a:p>
          <a:p>
            <a:pPr>
              <a:buFont typeface="Arial" panose="020B0604020202020204" pitchFamily="34" charset="0"/>
              <a:buChar char="•"/>
            </a:pPr>
            <a:r>
              <a:rPr lang="sv-SE" sz="2200" dirty="0"/>
              <a:t>Medikalisering - Förekomsten eller avsaknad av diagnoser får en viktig symbolisk roll i diskussionen om rättigheter. Personer med ”sociala svårigheter” får en svagare ställning och diskussionerna präglas då av disciplinering. </a:t>
            </a:r>
          </a:p>
          <a:p>
            <a:pPr>
              <a:buFont typeface="Arial" panose="020B0604020202020204" pitchFamily="34" charset="0"/>
              <a:buChar char="•"/>
            </a:pPr>
            <a:endParaRPr lang="sv-SE" sz="2200" dirty="0"/>
          </a:p>
          <a:p>
            <a:pPr>
              <a:buFont typeface="Arial" panose="020B0604020202020204" pitchFamily="34" charset="0"/>
              <a:buChar char="•"/>
            </a:pPr>
            <a:r>
              <a:rPr lang="sv-SE" sz="2200" dirty="0"/>
              <a:t>Vissa diagnoser är näst intill synonyma med oförmåga oavsett brukarens inledande önskemål. </a:t>
            </a:r>
          </a:p>
          <a:p>
            <a:pPr>
              <a:buFont typeface="Arial" panose="020B0604020202020204" pitchFamily="34" charset="0"/>
              <a:buChar char="•"/>
            </a:pPr>
            <a:endParaRPr lang="sv-SE" sz="2200" dirty="0"/>
          </a:p>
        </p:txBody>
      </p:sp>
    </p:spTree>
    <p:extLst>
      <p:ext uri="{BB962C8B-B14F-4D97-AF65-F5344CB8AC3E}">
        <p14:creationId xmlns:p14="http://schemas.microsoft.com/office/powerpoint/2010/main" val="79293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670316" y="251791"/>
            <a:ext cx="7658100" cy="4951985"/>
          </a:xfrm>
        </p:spPr>
        <p:txBody>
          <a:bodyPr/>
          <a:lstStyle/>
          <a:p>
            <a:pPr marL="0" indent="0"/>
            <a:endParaRPr lang="sv-SE" sz="2200" dirty="0"/>
          </a:p>
          <a:p>
            <a:pPr marL="0" indent="0"/>
            <a:endParaRPr lang="sv-SE" sz="2200" dirty="0"/>
          </a:p>
          <a:p>
            <a:pPr>
              <a:buFont typeface="Arial" panose="020B0604020202020204" pitchFamily="34" charset="0"/>
              <a:buChar char="•"/>
            </a:pPr>
            <a:r>
              <a:rPr lang="sv-SE" sz="2200" dirty="0"/>
              <a:t>Viljan att samverka är stor – Vikten av förståelse och ett gemensamt mål betonas (men konflikter uppkommer i alla grupper)</a:t>
            </a:r>
          </a:p>
          <a:p>
            <a:pPr marL="0" indent="0"/>
            <a:endParaRPr lang="sv-SE" sz="2200" dirty="0"/>
          </a:p>
          <a:p>
            <a:pPr>
              <a:buFont typeface="Arial" panose="020B0604020202020204" pitchFamily="34" charset="0"/>
              <a:buChar char="•"/>
            </a:pPr>
            <a:r>
              <a:rPr lang="sv-SE" sz="2200" dirty="0"/>
              <a:t>Verksamheterna har (nästan alltid) en god konsensus i ansvarsfrågor – Respekten är stor för varandras professioner. Detta är ganska exceptionellt i relation till tidigare forskning.</a:t>
            </a:r>
          </a:p>
          <a:p>
            <a:pPr marL="0" indent="0"/>
            <a:endParaRPr lang="sv-SE" sz="2200" dirty="0"/>
          </a:p>
          <a:p>
            <a:pPr>
              <a:buFont typeface="Arial" panose="020B0604020202020204" pitchFamily="34" charset="0"/>
              <a:buChar char="•"/>
            </a:pPr>
            <a:r>
              <a:rPr lang="sv-SE" sz="2200" dirty="0"/>
              <a:t>Insatser för personer med oklar förmåga som ej tillhör sjukförsäkringen behövs. Nya vägar används.</a:t>
            </a:r>
          </a:p>
          <a:p>
            <a:pPr>
              <a:buFont typeface="Arial" panose="020B0604020202020204" pitchFamily="34" charset="0"/>
              <a:buChar char="•"/>
            </a:pPr>
            <a:endParaRPr lang="sv-SE" sz="2200" dirty="0"/>
          </a:p>
        </p:txBody>
      </p:sp>
    </p:spTree>
    <p:extLst>
      <p:ext uri="{BB962C8B-B14F-4D97-AF65-F5344CB8AC3E}">
        <p14:creationId xmlns:p14="http://schemas.microsoft.com/office/powerpoint/2010/main" val="2632459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76931" y="589882"/>
            <a:ext cx="7917113" cy="755650"/>
          </a:xfrm>
        </p:spPr>
        <p:txBody>
          <a:bodyPr/>
          <a:lstStyle/>
          <a:p>
            <a:r>
              <a:rPr lang="sv-SE" sz="4000" dirty="0"/>
              <a:t>Samverkan och brukarna - Intervjuer</a:t>
            </a:r>
          </a:p>
        </p:txBody>
      </p:sp>
      <p:sp>
        <p:nvSpPr>
          <p:cNvPr id="3" name="Platshållare för innehåll 2"/>
          <p:cNvSpPr>
            <a:spLocks noGrp="1"/>
          </p:cNvSpPr>
          <p:nvPr>
            <p:ph idx="1"/>
          </p:nvPr>
        </p:nvSpPr>
        <p:spPr>
          <a:xfrm>
            <a:off x="706437" y="1273081"/>
            <a:ext cx="7658100" cy="4355272"/>
          </a:xfrm>
        </p:spPr>
        <p:txBody>
          <a:bodyPr/>
          <a:lstStyle/>
          <a:p>
            <a:pPr marL="0" indent="0" algn="ctr"/>
            <a:r>
              <a:rPr lang="sv-SE" sz="2800" b="1" dirty="0"/>
              <a:t>- Vissa brukare upplever sig som utlämnade</a:t>
            </a:r>
          </a:p>
          <a:p>
            <a:pPr marL="0" indent="0"/>
            <a:endParaRPr lang="sv-SE" sz="2200" dirty="0"/>
          </a:p>
          <a:p>
            <a:pPr marL="0" indent="0"/>
            <a:r>
              <a:rPr lang="sv-SE" sz="3200" i="1" dirty="0"/>
              <a:t>Jag har varit inskriven på Af hela tiden ända tills nu när dom inte ville ha mig där längre. Nu efter Arenasamverkan körde dom ut mig och sa att du kan återvända igen när du är tillgänglig för arbetsmarknaden. Då ville dom inte ha mig..  (inf.2)</a:t>
            </a:r>
          </a:p>
          <a:p>
            <a:pPr marL="0" indent="0"/>
            <a:endParaRPr lang="sv-SE" sz="2200" dirty="0"/>
          </a:p>
          <a:p>
            <a:pPr marL="0" indent="0"/>
            <a:endParaRPr lang="sv-SE" sz="2200" dirty="0"/>
          </a:p>
        </p:txBody>
      </p:sp>
    </p:spTree>
    <p:extLst>
      <p:ext uri="{BB962C8B-B14F-4D97-AF65-F5344CB8AC3E}">
        <p14:creationId xmlns:p14="http://schemas.microsoft.com/office/powerpoint/2010/main" val="2221014558"/>
      </p:ext>
    </p:extLst>
  </p:cSld>
  <p:clrMapOvr>
    <a:masterClrMapping/>
  </p:clrMapOvr>
</p:sld>
</file>

<file path=ppt/theme/theme1.xml><?xml version="1.0" encoding="utf-8"?>
<a:theme xmlns:a="http://schemas.openxmlformats.org/drawingml/2006/main" name="Linnéuniversitetet">
  <a:themeElements>
    <a:clrScheme name="Småland">
      <a:dk1>
        <a:sysClr val="windowText" lastClr="000000"/>
      </a:dk1>
      <a:lt1>
        <a:sysClr val="window" lastClr="FFFFFF"/>
      </a:lt1>
      <a:dk2>
        <a:srgbClr val="747474"/>
      </a:dk2>
      <a:lt2>
        <a:srgbClr val="FFFFFF"/>
      </a:lt2>
      <a:accent1>
        <a:srgbClr val="FFE000"/>
      </a:accent1>
      <a:accent2>
        <a:srgbClr val="B71234"/>
      </a:accent2>
      <a:accent3>
        <a:srgbClr val="557630"/>
      </a:accent3>
      <a:accent4>
        <a:srgbClr val="006983"/>
      </a:accent4>
      <a:accent5>
        <a:srgbClr val="928B81"/>
      </a:accent5>
      <a:accent6>
        <a:srgbClr val="C55E9B"/>
      </a:accent6>
      <a:hlink>
        <a:srgbClr val="0000FF"/>
      </a:hlink>
      <a:folHlink>
        <a:srgbClr val="800080"/>
      </a:folHlink>
    </a:clrScheme>
    <a:fontScheme name="1_Office Theme">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altLang="sv-SE"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altLang="sv-SE"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txDef>
      <a:spPr>
        <a:noFill/>
      </a:spPr>
      <a:bodyPr wrap="square" rtlCol="0">
        <a:spAutoFit/>
      </a:bodyPr>
      <a:lstStyle>
        <a:defPPr>
          <a:defRPr dirty="0">
            <a:latin typeface="+mn-lt"/>
          </a:defRPr>
        </a:defPPr>
      </a:lstStyle>
    </a:txDef>
  </a:objectDefaults>
  <a:extraClrSchemeLst>
    <a:extraClrScheme>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2" id="{A476BCB6-D11B-48E8-B8AE-345319C53D49}" vid="{B5AA89F4-5110-4B04-BBAC-64ADA65212E9}"/>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303</TotalTime>
  <Words>509</Words>
  <Application>Microsoft Office PowerPoint</Application>
  <PresentationFormat>Bildspel på skärmen (4:3)</PresentationFormat>
  <Paragraphs>71</Paragraphs>
  <Slides>14</Slides>
  <Notes>0</Notes>
  <HiddenSlides>0</HiddenSlides>
  <MMClips>0</MMClips>
  <ScaleCrop>false</ScaleCrop>
  <HeadingPairs>
    <vt:vector size="6" baseType="variant">
      <vt:variant>
        <vt:lpstr>Använt teckensnitt</vt:lpstr>
      </vt:variant>
      <vt:variant>
        <vt:i4>4</vt:i4>
      </vt:variant>
      <vt:variant>
        <vt:lpstr>Tema</vt:lpstr>
      </vt:variant>
      <vt:variant>
        <vt:i4>2</vt:i4>
      </vt:variant>
      <vt:variant>
        <vt:lpstr>Bildrubriker</vt:lpstr>
      </vt:variant>
      <vt:variant>
        <vt:i4>14</vt:i4>
      </vt:variant>
    </vt:vector>
  </HeadingPairs>
  <TitlesOfParts>
    <vt:vector size="20" baseType="lpstr">
      <vt:lpstr>Arial</vt:lpstr>
      <vt:lpstr>Calibri</vt:lpstr>
      <vt:lpstr>Calibri Light</vt:lpstr>
      <vt:lpstr>Times New Roman</vt:lpstr>
      <vt:lpstr>Linnéuniversitetet</vt:lpstr>
      <vt:lpstr>Office-tema</vt:lpstr>
      <vt:lpstr>Socialt arbete</vt:lpstr>
      <vt:lpstr>Samverkan inom Arena Slutrapport höst 2019</vt:lpstr>
      <vt:lpstr>PowerPoint-presentation</vt:lpstr>
      <vt:lpstr>Forskning om Arenasamverkan</vt:lpstr>
      <vt:lpstr>Arenagruppernas syfte (Överenskommelse om Arena-samverkan i GGVV 2018/2019)</vt:lpstr>
      <vt:lpstr>Metod för att nå syftet</vt:lpstr>
      <vt:lpstr>Kunskap om praxis i grupperna: </vt:lpstr>
      <vt:lpstr>PowerPoint-presentation</vt:lpstr>
      <vt:lpstr>Samverkan och brukarna - Intervjuer</vt:lpstr>
      <vt:lpstr>- Majoriteten av brukarna upplever att dom har fått vag återkoppling </vt:lpstr>
      <vt:lpstr> - Brukarna är positiva till samverkan </vt:lpstr>
      <vt:lpstr>- Många berättar mycket positivt om sina insatser </vt:lpstr>
      <vt:lpstr>Utvecklingsmöjligheter</vt:lpstr>
      <vt:lpstr>Diskussion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Fika är också viktigt…</dc:title>
  <dc:creator>Sara Arlesten</dc:creator>
  <cp:lastModifiedBy>Peter Hedfors</cp:lastModifiedBy>
  <cp:revision>28</cp:revision>
  <dcterms:modified xsi:type="dcterms:W3CDTF">2019-10-03T06:07:17Z</dcterms:modified>
</cp:coreProperties>
</file>