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1" r:id="rId3"/>
    <p:sldId id="262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88825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>
      <p:cViewPr varScale="1">
        <p:scale>
          <a:sx n="100" d="100"/>
          <a:sy n="100" d="100"/>
        </p:scale>
        <p:origin x="108" y="39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44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6AA8E5-929B-4AEC-8EF6-F7C3D5742A04}" type="datetime1">
              <a:rPr lang="sv-SE" smtClean="0"/>
              <a:t>2021-07-22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BD8890-E223-4404-B146-5FBB96D72473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sv-SE" noProof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44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413" y="1371600"/>
            <a:ext cx="9144000" cy="3505200"/>
          </a:xfrm>
        </p:spPr>
        <p:txBody>
          <a:bodyPr rtlCol="0">
            <a:noAutofit/>
          </a:bodyPr>
          <a:lstStyle>
            <a:lvl1pPr>
              <a:defRPr sz="720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413" y="4953000"/>
            <a:ext cx="8229600" cy="10668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v-SE" noProof="0"/>
              <a:t>Klicka om du vill redigera mall för underrubriksformat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C8E15D-3E3F-4654-A353-923873CF9070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075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CA9C5A-466F-45D2-918F-4E77F8EDC9BE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1733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9752012" y="533400"/>
            <a:ext cx="1371600" cy="5592764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1" y="533400"/>
            <a:ext cx="8077201" cy="5592764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3C0545-D505-46F9-A16B-35EE29D8B3A2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88754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2pPr>
              <a:buClr>
                <a:schemeClr val="accent2"/>
              </a:buClr>
              <a:defRPr/>
            </a:lvl2pPr>
            <a:lvl5pPr>
              <a:defRPr/>
            </a:lvl5pPr>
            <a:lvl6pPr>
              <a:buClr>
                <a:schemeClr val="accent2"/>
              </a:buClr>
              <a:defRPr baseline="0"/>
            </a:lvl6pPr>
            <a:lvl7pPr>
              <a:buClr>
                <a:schemeClr val="accent2"/>
              </a:buClr>
              <a:defRPr baseline="0"/>
            </a:lvl7pPr>
            <a:lvl8pPr>
              <a:buClr>
                <a:schemeClr val="accent2"/>
              </a:buClr>
              <a:defRPr baseline="0"/>
            </a:lvl8pPr>
            <a:lvl9pPr>
              <a:buClr>
                <a:schemeClr val="accent2"/>
              </a:buClr>
              <a:defRPr baseline="0"/>
            </a:lvl9pPr>
          </a:lstStyle>
          <a:p>
            <a:pPr lvl="0" rtl="0"/>
            <a:r>
              <a:rPr lang="sv-SE" noProof="0"/>
              <a:t>Klicka för att 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CACE13-42A7-4A7F-B46E-288BA41DDD36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8363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414" y="2514601"/>
            <a:ext cx="9144000" cy="2819400"/>
          </a:xfrm>
        </p:spPr>
        <p:txBody>
          <a:bodyPr rtlCol="0" anchor="b">
            <a:noAutofit/>
          </a:bodyPr>
          <a:lstStyle>
            <a:lvl1pPr algn="l">
              <a:defRPr sz="6600" b="0" i="0" cap="none" baseline="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990600"/>
            <a:ext cx="8229600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E26037-E1FC-4A9D-AFB1-4EA0B2DDC05B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59165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522414" y="1828800"/>
            <a:ext cx="4645152" cy="4191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475412" y="1828800"/>
            <a:ext cx="4648201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5768AF-CB4F-4DAE-839A-D015E78235AE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831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414" y="533400"/>
            <a:ext cx="9601200" cy="11430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522414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1522414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78462" y="1828800"/>
            <a:ext cx="46451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 hasCustomPrompt="1"/>
          </p:nvPr>
        </p:nvSpPr>
        <p:spPr>
          <a:xfrm>
            <a:off x="6478462" y="2667000"/>
            <a:ext cx="4645152" cy="33528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EB90ED-FA0D-4533-A495-1EB9D5D4AC39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8129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D6EA88-2AB5-4EAD-A03A-B83F51D14D6B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23656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DF6482-3CA6-49F5-B313-30C235378FD1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46525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180012" y="838200"/>
            <a:ext cx="6172201" cy="5181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 noProof="0"/>
              <a:t>Klicka för att 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BAC549-E2FD-435A-ABE8-BF8E70C725E9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137D0E-4A4F-4307-8994-C1891D747D59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91364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6613" y="2590800"/>
            <a:ext cx="3276599" cy="192405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5" name="Rektangel 4"/>
          <p:cNvSpPr/>
          <p:nvPr/>
        </p:nvSpPr>
        <p:spPr>
          <a:xfrm>
            <a:off x="5027612" y="457200"/>
            <a:ext cx="6629400" cy="59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noProof="0"/>
          </a:p>
        </p:txBody>
      </p:sp>
      <p:sp>
        <p:nvSpPr>
          <p:cNvPr id="3" name="Platshållare för bild 2" descr="En tom platshållare för att lägga till en bild. Klicka på platshållaren och markera bilden du vill lägga till."/>
          <p:cNvSpPr>
            <a:spLocks noGrp="1"/>
          </p:cNvSpPr>
          <p:nvPr>
            <p:ph type="pic" idx="1" hasCustomPrompt="1"/>
          </p:nvPr>
        </p:nvSpPr>
        <p:spPr>
          <a:xfrm>
            <a:off x="5408612" y="836610"/>
            <a:ext cx="5867401" cy="518319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6613" y="4648200"/>
            <a:ext cx="3276599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7738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 31"/>
          <p:cNvGrpSpPr/>
          <p:nvPr/>
        </p:nvGrpSpPr>
        <p:grpSpPr>
          <a:xfrm>
            <a:off x="-1" y="0"/>
            <a:ext cx="12188825" cy="6858000"/>
            <a:chOff x="-1" y="0"/>
            <a:chExt cx="12188825" cy="6858000"/>
          </a:xfrm>
        </p:grpSpPr>
        <p:sp>
          <p:nvSpPr>
            <p:cNvPr id="8" name="Rektangel 8"/>
            <p:cNvSpPr>
              <a:spLocks noChangeArrowheads="1"/>
            </p:cNvSpPr>
            <p:nvPr/>
          </p:nvSpPr>
          <p:spPr bwMode="auto">
            <a:xfrm>
              <a:off x="4164514" y="6705600"/>
              <a:ext cx="8024310" cy="152400"/>
            </a:xfrm>
            <a:prstGeom prst="rect">
              <a:avLst/>
            </a:prstGeom>
            <a:gradFill rotWithShape="0"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9" name="Rektangel 9"/>
            <p:cNvSpPr>
              <a:spLocks noChangeArrowheads="1"/>
            </p:cNvSpPr>
            <p:nvPr/>
          </p:nvSpPr>
          <p:spPr bwMode="auto">
            <a:xfrm>
              <a:off x="11680956" y="1981200"/>
              <a:ext cx="507868" cy="4267200"/>
            </a:xfrm>
            <a:prstGeom prst="rect">
              <a:avLst/>
            </a:prstGeom>
            <a:gradFill rotWithShape="0">
              <a:gsLst>
                <a:gs pos="0">
                  <a:schemeClr val="tx2">
                    <a:lumMod val="20000"/>
                    <a:lumOff val="8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0" name="Rektangel 10"/>
            <p:cNvSpPr>
              <a:spLocks noChangeArrowheads="1"/>
            </p:cNvSpPr>
            <p:nvPr/>
          </p:nvSpPr>
          <p:spPr bwMode="auto">
            <a:xfrm>
              <a:off x="-1" y="5257800"/>
              <a:ext cx="609441" cy="152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1" name="Rektangel 11"/>
            <p:cNvSpPr>
              <a:spLocks noChangeArrowheads="1"/>
            </p:cNvSpPr>
            <p:nvPr/>
          </p:nvSpPr>
          <p:spPr bwMode="auto">
            <a:xfrm>
              <a:off x="-1" y="5410200"/>
              <a:ext cx="609441" cy="1447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2" name="Rektangel 12"/>
            <p:cNvSpPr>
              <a:spLocks noChangeArrowheads="1"/>
            </p:cNvSpPr>
            <p:nvPr/>
          </p:nvSpPr>
          <p:spPr bwMode="auto">
            <a:xfrm>
              <a:off x="11680956" y="0"/>
              <a:ext cx="507868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3" name="Rektangel 13"/>
            <p:cNvSpPr>
              <a:spLocks noChangeArrowheads="1"/>
            </p:cNvSpPr>
            <p:nvPr/>
          </p:nvSpPr>
          <p:spPr bwMode="auto">
            <a:xfrm>
              <a:off x="7618015" y="0"/>
              <a:ext cx="4062942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4" name="Rektangel 14"/>
            <p:cNvSpPr>
              <a:spLocks noChangeArrowheads="1"/>
            </p:cNvSpPr>
            <p:nvPr/>
          </p:nvSpPr>
          <p:spPr bwMode="auto">
            <a:xfrm>
              <a:off x="609440" y="304800"/>
              <a:ext cx="711015" cy="762000"/>
            </a:xfrm>
            <a:prstGeom prst="rect">
              <a:avLst/>
            </a:prstGeom>
            <a:solidFill>
              <a:schemeClr val="bg2">
                <a:lumMod val="50000"/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5" name="Rektangel 15"/>
            <p:cNvSpPr>
              <a:spLocks noChangeArrowheads="1"/>
            </p:cNvSpPr>
            <p:nvPr/>
          </p:nvSpPr>
          <p:spPr bwMode="auto">
            <a:xfrm>
              <a:off x="-1" y="1066800"/>
              <a:ext cx="609441" cy="4191000"/>
            </a:xfrm>
            <a:prstGeom prst="rect">
              <a:avLst/>
            </a:prstGeom>
            <a:gradFill rotWithShape="0">
              <a:gsLst>
                <a:gs pos="0">
                  <a:schemeClr val="bg2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6" name="Rektangel 16"/>
            <p:cNvSpPr>
              <a:spLocks noChangeArrowheads="1"/>
            </p:cNvSpPr>
            <p:nvPr/>
          </p:nvSpPr>
          <p:spPr bwMode="auto">
            <a:xfrm>
              <a:off x="-1" y="304800"/>
              <a:ext cx="609441" cy="762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7" name="Rektangel 17"/>
            <p:cNvSpPr>
              <a:spLocks noChangeArrowheads="1"/>
            </p:cNvSpPr>
            <p:nvPr/>
          </p:nvSpPr>
          <p:spPr bwMode="auto">
            <a:xfrm>
              <a:off x="-1" y="0"/>
              <a:ext cx="1320456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8" name="Rektangel 18"/>
            <p:cNvSpPr>
              <a:spLocks noChangeArrowheads="1"/>
            </p:cNvSpPr>
            <p:nvPr/>
          </p:nvSpPr>
          <p:spPr bwMode="auto">
            <a:xfrm>
              <a:off x="1320455" y="0"/>
              <a:ext cx="6297560" cy="3048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algn="ctr" rtl="0"/>
              <a:endParaRPr kumimoji="1" lang="sv-SE" sz="2400" noProof="0">
                <a:latin typeface="굴림" pitchFamily="50" charset="-127"/>
              </a:endParaRPr>
            </a:p>
          </p:txBody>
        </p:sp>
        <p:sp>
          <p:nvSpPr>
            <p:cNvPr id="19" name="Linje 19"/>
            <p:cNvSpPr>
              <a:spLocks noChangeShapeType="1"/>
            </p:cNvSpPr>
            <p:nvPr/>
          </p:nvSpPr>
          <p:spPr bwMode="auto">
            <a:xfrm flipV="1">
              <a:off x="609440" y="304800"/>
              <a:ext cx="0" cy="6553200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20" name="Linje 20"/>
            <p:cNvSpPr>
              <a:spLocks noChangeShapeType="1"/>
            </p:cNvSpPr>
            <p:nvPr/>
          </p:nvSpPr>
          <p:spPr bwMode="auto">
            <a:xfrm>
              <a:off x="609440" y="6705600"/>
              <a:ext cx="11579384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21" name="Linje 21"/>
            <p:cNvSpPr>
              <a:spLocks noChangeShapeType="1"/>
            </p:cNvSpPr>
            <p:nvPr/>
          </p:nvSpPr>
          <p:spPr bwMode="auto">
            <a:xfrm flipV="1">
              <a:off x="11680956" y="0"/>
              <a:ext cx="0" cy="670560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22" name="Linje 22"/>
            <p:cNvSpPr>
              <a:spLocks noChangeShapeType="1"/>
            </p:cNvSpPr>
            <p:nvPr/>
          </p:nvSpPr>
          <p:spPr bwMode="auto">
            <a:xfrm>
              <a:off x="-1" y="304800"/>
              <a:ext cx="1218882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23" name="Linje 23"/>
            <p:cNvSpPr>
              <a:spLocks noChangeShapeType="1"/>
            </p:cNvSpPr>
            <p:nvPr/>
          </p:nvSpPr>
          <p:spPr bwMode="auto">
            <a:xfrm flipH="1">
              <a:off x="7618015" y="457200"/>
              <a:ext cx="4570809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24" name="Linje 24"/>
            <p:cNvSpPr>
              <a:spLocks noChangeShapeType="1"/>
            </p:cNvSpPr>
            <p:nvPr/>
          </p:nvSpPr>
          <p:spPr bwMode="auto">
            <a:xfrm flipV="1">
              <a:off x="7618015" y="0"/>
              <a:ext cx="0" cy="4572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25" name="Linje 25"/>
            <p:cNvSpPr>
              <a:spLocks noChangeShapeType="1"/>
            </p:cNvSpPr>
            <p:nvPr/>
          </p:nvSpPr>
          <p:spPr bwMode="auto">
            <a:xfrm>
              <a:off x="11680956" y="1981200"/>
              <a:ext cx="5078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26" name="Linje 26"/>
            <p:cNvSpPr>
              <a:spLocks noChangeShapeType="1"/>
            </p:cNvSpPr>
            <p:nvPr/>
          </p:nvSpPr>
          <p:spPr bwMode="auto">
            <a:xfrm>
              <a:off x="1320455" y="0"/>
              <a:ext cx="0" cy="106680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27" name="Linje 27"/>
            <p:cNvSpPr>
              <a:spLocks noChangeShapeType="1"/>
            </p:cNvSpPr>
            <p:nvPr/>
          </p:nvSpPr>
          <p:spPr bwMode="auto">
            <a:xfrm flipH="1">
              <a:off x="-1" y="1066800"/>
              <a:ext cx="1320456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30" name="Linje 30"/>
            <p:cNvSpPr>
              <a:spLocks noChangeShapeType="1"/>
            </p:cNvSpPr>
            <p:nvPr/>
          </p:nvSpPr>
          <p:spPr bwMode="auto">
            <a:xfrm flipH="1">
              <a:off x="-1" y="5257800"/>
              <a:ext cx="609441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  <p:sp>
          <p:nvSpPr>
            <p:cNvPr id="31" name="Linje 31"/>
            <p:cNvSpPr>
              <a:spLocks noChangeShapeType="1"/>
            </p:cNvSpPr>
            <p:nvPr/>
          </p:nvSpPr>
          <p:spPr bwMode="auto">
            <a:xfrm flipH="1">
              <a:off x="-1" y="5410200"/>
              <a:ext cx="609441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rtl="0"/>
              <a:endParaRPr lang="sv-SE" noProof="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2414" y="533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414" y="1828800"/>
            <a:ext cx="96012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17950" y="6172200"/>
            <a:ext cx="6862462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609012" y="6172200"/>
            <a:ext cx="132005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3C494CC-DBDE-456C-B3DA-B0BEC2604A89}" type="datetime1">
              <a:rPr lang="sv-SE" noProof="0" smtClean="0"/>
              <a:t>2021-07-22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133012" y="6172200"/>
            <a:ext cx="9906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137D0E-4A4F-4307-8994-C1891D747D59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77452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1363" indent="-17145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080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44752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496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57984" indent="-173736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v-SE" dirty="0"/>
              <a:t>Försörjningsmått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v-SE" dirty="0"/>
              <a:t>Finnveden 2014-2020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FE4A8BC-1144-4C7B-956D-0293C2C43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996" y="1124744"/>
            <a:ext cx="6708851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1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048000" y="2136339"/>
            <a:ext cx="6092825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/>
              <a:t>Ohälsa; </a:t>
            </a:r>
            <a:r>
              <a:rPr lang="sv-SE" dirty="0"/>
              <a:t>Sjukpenning, Rehabiliteringspenning, Aktivitetsersättning, Sjukersättning</a:t>
            </a:r>
          </a:p>
          <a:p>
            <a:endParaRPr lang="sv-SE" dirty="0"/>
          </a:p>
          <a:p>
            <a:r>
              <a:rPr lang="sv-SE" b="1" dirty="0"/>
              <a:t>Arbetsmarknadsstöd; </a:t>
            </a:r>
            <a:r>
              <a:rPr lang="sv-SE" dirty="0"/>
              <a:t>Arbetslöshetsersättning, Aktivitetsstöd, Utvecklingsersättning, Etableringsersättning, Etableringstillägg, </a:t>
            </a:r>
          </a:p>
          <a:p>
            <a:r>
              <a:rPr lang="sv-SE" dirty="0"/>
              <a:t>Bostadsersättning</a:t>
            </a:r>
          </a:p>
          <a:p>
            <a:endParaRPr lang="sv-SE" dirty="0"/>
          </a:p>
          <a:p>
            <a:r>
              <a:rPr lang="sv-SE" b="1" dirty="0"/>
              <a:t>Ekonomiskt bistånd; </a:t>
            </a:r>
            <a:r>
              <a:rPr lang="sv-SE" dirty="0"/>
              <a:t>Ekonomiskt bistånd </a:t>
            </a:r>
          </a:p>
        </p:txBody>
      </p:sp>
    </p:spTree>
    <p:extLst>
      <p:ext uri="{BB962C8B-B14F-4D97-AF65-F5344CB8AC3E}">
        <p14:creationId xmlns:p14="http://schemas.microsoft.com/office/powerpoint/2010/main" val="205873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004" y="1196752"/>
            <a:ext cx="6680005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4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C0C0D8A-1A75-4028-B03C-14C9C50EB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004" y="1268760"/>
            <a:ext cx="6336704" cy="458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6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3BBF610-81D2-44C2-B12E-004AAEE2B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996" y="1196752"/>
            <a:ext cx="6552729" cy="393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7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F9490C5A-1A5D-4BD3-9C13-41C331C23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004" y="1196752"/>
            <a:ext cx="646924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6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F626C27A-F45D-40F2-BA4D-ACD6E4210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996" y="1340768"/>
            <a:ext cx="6708851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8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65C588C9-6001-4745-A94A-7E3FDAB4F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012" y="1196752"/>
            <a:ext cx="646924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2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07156094-0D1A-4545-9D54-2C2C8B5DA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004" y="1196752"/>
            <a:ext cx="6469249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7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ågrät och lodrät designmal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3198_TF03460606" id="{0FD16E0A-BC9E-4784-9455-E79C32720006}" vid="{E2BA1FC8-BB27-4FD6-AABE-EED746FC1813}"/>
    </a:ext>
  </a:extLst>
</a:theme>
</file>

<file path=ppt/theme/theme2.xml><?xml version="1.0" encoding="utf-8"?>
<a:theme xmlns:a="http://schemas.openxmlformats.org/drawingml/2006/main" name="Office-tema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Bilder med vågrät och lodrät design</Template>
  <TotalTime>35</TotalTime>
  <Words>31</Words>
  <Application>Microsoft Office PowerPoint</Application>
  <PresentationFormat>Anpassad</PresentationFormat>
  <Paragraphs>9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굴림</vt:lpstr>
      <vt:lpstr>Arial</vt:lpstr>
      <vt:lpstr>Century Gothic</vt:lpstr>
      <vt:lpstr>Vågrät och lodrät designmall</vt:lpstr>
      <vt:lpstr>Försörjningsmått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Vaggeryds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Försörjningsmått</dc:title>
  <dc:creator>Maria Alfredsson</dc:creator>
  <cp:lastModifiedBy>Mia Alfredsson</cp:lastModifiedBy>
  <cp:revision>6</cp:revision>
  <dcterms:created xsi:type="dcterms:W3CDTF">2020-08-12T12:34:21Z</dcterms:created>
  <dcterms:modified xsi:type="dcterms:W3CDTF">2021-07-22T12:28:06Z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74067800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