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445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64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2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328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22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894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81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88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708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600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12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A8FB-07E3-40C0-BC79-3E434A8CFD3C}" type="datetimeFigureOut">
              <a:rPr lang="sv-SE" smtClean="0"/>
              <a:t>2015-10-08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B247-A7DD-4EC1-A922-40D3B57B14F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3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Bildobjekt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368" y="-32657"/>
            <a:ext cx="13124107" cy="988153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2163973" y="-777652"/>
            <a:ext cx="15083771" cy="1922010"/>
          </a:xfrm>
        </p:spPr>
        <p:txBody>
          <a:bodyPr>
            <a:normAutofit/>
          </a:bodyPr>
          <a:lstStyle/>
          <a:p>
            <a:r>
              <a:rPr lang="sv-SE" sz="5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Innanförskap</a:t>
            </a:r>
            <a:endParaRPr lang="sv-SE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70584" y="2274290"/>
            <a:ext cx="481206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40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Ungdomens syn på samhället, framtid och sitt egna liv.</a:t>
            </a:r>
            <a:endParaRPr lang="sv-S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461" y="2480507"/>
            <a:ext cx="6035359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299971" y="1155032"/>
            <a:ext cx="70579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4000" b="1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Samhällets förväntningar på ungdomen</a:t>
            </a:r>
            <a:endParaRPr lang="sv-SE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38" y="3012657"/>
            <a:ext cx="8224111" cy="30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96780" y="52758"/>
            <a:ext cx="9342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 kan samhällets aktörer samverka bättre?</a:t>
            </a:r>
            <a:endParaRPr lang="sv-S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74821" y="2275592"/>
            <a:ext cx="110048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3200" dirty="0"/>
              <a:t>Hitta nycklar och våga bygga broar ni med </a:t>
            </a:r>
            <a:r>
              <a:rPr lang="sv-SE" sz="3200" dirty="0">
                <a:sym typeface="Wingdings" panose="05000000000000000000" pitchFamily="2" charset="2"/>
              </a:rPr>
              <a:t></a:t>
            </a:r>
            <a:endParaRPr lang="sv-SE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3200" dirty="0"/>
              <a:t>Ha ett möte (gärna det första) på en neutral plats eller i ungdomens hem</a:t>
            </a:r>
            <a:r>
              <a:rPr lang="sv-SE" sz="3200" dirty="0" smtClean="0"/>
              <a:t>.</a:t>
            </a:r>
            <a:endParaRPr lang="sv-SE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3200" dirty="0" smtClean="0"/>
              <a:t>Fråga ungdomen och vid behov målsman om ni kan informera om svårigheter ungdomen har. Tex då lönebidrag beviljas och ungdomen har en insats från </a:t>
            </a:r>
            <a:r>
              <a:rPr lang="sv-SE" sz="3200" dirty="0" err="1" smtClean="0"/>
              <a:t>soc</a:t>
            </a:r>
            <a:r>
              <a:rPr lang="sv-SE" sz="3200" dirty="0" smtClean="0"/>
              <a:t> önskar jag ibland ett tätare samarbete mellan samtliga aktörer.</a:t>
            </a:r>
          </a:p>
        </p:txBody>
      </p:sp>
    </p:spTree>
    <p:extLst>
      <p:ext uri="{BB962C8B-B14F-4D97-AF65-F5344CB8AC3E}">
        <p14:creationId xmlns:p14="http://schemas.microsoft.com/office/powerpoint/2010/main" val="3992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952500" y="1822889"/>
            <a:ext cx="8191500" cy="3463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2400" b="1" dirty="0">
                <a:solidFill>
                  <a:srgbClr val="3C3C3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 </a:t>
            </a:r>
            <a:r>
              <a:rPr lang="sv-SE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Nationalekonomerna Ingvar Nilsson och Anders Wadeskog visade 2008 i en rapporten </a:t>
            </a:r>
            <a:r>
              <a:rPr lang="sv-SE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”Det är bättre att stämma i bäcken än i ån” att:</a:t>
            </a:r>
            <a:r>
              <a:rPr lang="sv-SE" sz="24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4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v-SE" sz="2400" dirty="0" smtClean="0">
                <a:solidFill>
                  <a:srgbClr val="3C3C3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 </a:t>
            </a:r>
            <a:r>
              <a:rPr lang="sv-SE" sz="2400" dirty="0">
                <a:solidFill>
                  <a:srgbClr val="3C3C3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unga förövare identifieras tidigt i livet och ges rätt behandling kan deras kriminella bana stoppas. </a:t>
            </a:r>
            <a:r>
              <a:rPr lang="sv-SE" sz="2400" dirty="0">
                <a:solidFill>
                  <a:srgbClr val="515C6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Förebyggande insatser för 20 ungdomar i riskzonen kostar samhället 2 miljoner kronor. Om de förebyggande åtgärderna uteblir kan prislappen bli 250 miljoner om personerna hamnar i utanförskap.”</a:t>
            </a:r>
            <a:endParaRPr lang="sv-S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4" y="0"/>
            <a:ext cx="9467472" cy="6858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85964" y="5109508"/>
            <a:ext cx="9342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Låt oss alla verka för ett </a:t>
            </a:r>
            <a:r>
              <a:rPr lang="sv-SE" sz="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innanförskap</a:t>
            </a:r>
            <a:endParaRPr lang="sv-SE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3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42212" y="71808"/>
            <a:ext cx="37449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Utåtagerande</a:t>
            </a:r>
            <a:endParaRPr lang="sv-S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74821" y="1087471"/>
            <a:ext cx="6096000" cy="582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Märks tidigt i negativ bemärkelse (</a:t>
            </a:r>
            <a:r>
              <a:rPr lang="sv-SE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t.ex. skolan)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Nästan alltid aktuella hos socialtjänst / Polis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Kriminellt belastade / kriminellt leverne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Socialt handikappade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Gränslösa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Dålig ekonomi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Idealiserar dåliga förebilder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Mycket dålig skolgång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Ofta knutna till likasinnade (grupperingar) 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Emotionellt avtrubbade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Väldigt ofta en neuropsykiatrisk funktionsnedsättning (sällan utredd och konstaterad)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Ofta i ett drogmissbruk som kan bottna i självmedicinering (Cannabis, </a:t>
            </a:r>
            <a:r>
              <a:rPr lang="sv-SE" dirty="0" err="1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spice</a:t>
            </a: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 med utredningen p.g.a. att missbruket ofta sätter käppar i hjulet, hög belastning på att ens få en utredning.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Dålig dygnsrytm</a:t>
            </a:r>
            <a:endParaRPr lang="sv-SE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Katastrofal kosthållning </a:t>
            </a:r>
            <a:r>
              <a:rPr lang="sv-SE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sv-S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3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42212" y="71808"/>
            <a:ext cx="38878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Hemmasittare</a:t>
            </a:r>
            <a:endParaRPr lang="sv-SE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1074821" y="108747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Bortglömda / osedda – vill ofta vara osynliga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Inga kompisar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Väldigt ofta en neuropsykiatrisk funktionsnedsättning (sällan utredd och konstaterad)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Socialt hämmade / Fobi /Introverta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Omsorgsbrist (icke </a:t>
            </a:r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förälraskap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Otroligt ensamma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Kaotiskt boende / </a:t>
            </a:r>
            <a:r>
              <a:rPr lang="sv-S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missär</a:t>
            </a:r>
            <a:endParaRPr lang="sv-S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Dålig ekonomi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Emotionellt avtrubbade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Dålig självbild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Dålig dygnsrytm!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UTANFÖRSKAP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9" y="208296"/>
            <a:ext cx="9753600" cy="6505575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842212" y="392648"/>
            <a:ext cx="71673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När blir min insats aktuell?</a:t>
            </a:r>
            <a:endParaRPr lang="sv-SE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4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328865" y="71808"/>
            <a:ext cx="754084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Vägen till en ljusare tillvaro 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1259625"/>
            <a:ext cx="5460641" cy="510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96780" y="71808"/>
            <a:ext cx="833035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Mitt sätt att ”vinna” ungdomen</a:t>
            </a:r>
          </a:p>
        </p:txBody>
      </p:sp>
      <p:sp>
        <p:nvSpPr>
          <p:cNvPr id="7" name="Rektangel 6"/>
          <p:cNvSpPr/>
          <p:nvPr/>
        </p:nvSpPr>
        <p:spPr>
          <a:xfrm>
            <a:off x="1074821" y="2675642"/>
            <a:ext cx="11004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Värme, rakhet, tålamod, öppenhet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sv-SE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Nätverka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på alla </a:t>
            </a:r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endParaRPr lang="sv-S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1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Bildobjekt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315" y="32318"/>
            <a:ext cx="2191685" cy="1872115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52402" y="71808"/>
            <a:ext cx="605127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 sak har sin </a:t>
            </a:r>
            <a:r>
              <a:rPr lang="sv-SE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tid</a:t>
            </a:r>
          </a:p>
          <a:p>
            <a:r>
              <a:rPr lang="sv-S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var </a:t>
            </a:r>
            <a:r>
              <a:rPr lang="sv-S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befinner sig ungdomen i livet?</a:t>
            </a:r>
          </a:p>
        </p:txBody>
      </p:sp>
      <p:sp>
        <p:nvSpPr>
          <p:cNvPr id="4" name="Rektangel 3"/>
          <p:cNvSpPr/>
          <p:nvPr/>
        </p:nvSpPr>
        <p:spPr>
          <a:xfrm>
            <a:off x="2163653" y="3105835"/>
            <a:ext cx="7856113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sv-SE" sz="400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Sysselsättning efter livsstruktur och efter individens förutsättningar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24283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</TotalTime>
  <Words>288</Words>
  <Application>Microsoft Office PowerPoint</Application>
  <PresentationFormat>Anpassad</PresentationFormat>
  <Paragraphs>47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Innanförskap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Samverkan för ljusare framtid</dc:title>
  <dc:creator>Christian</dc:creator>
  <cp:lastModifiedBy>ägare</cp:lastModifiedBy>
  <cp:revision>37</cp:revision>
  <dcterms:created xsi:type="dcterms:W3CDTF">2014-10-13T19:25:33Z</dcterms:created>
  <dcterms:modified xsi:type="dcterms:W3CDTF">2015-10-08T13:36:41Z</dcterms:modified>
</cp:coreProperties>
</file>